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1EC24-FD63-46CE-98F0-E06CA8067F1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9A021B-7B73-4F43-B3E4-5D45291409DD}">
      <dgm:prSet phldrT="[Text]"/>
      <dgm:spPr/>
      <dgm:t>
        <a:bodyPr/>
        <a:lstStyle/>
        <a:p>
          <a:r>
            <a:rPr lang="en-GB" b="1" dirty="0" smtClean="0"/>
            <a:t>Governing Body</a:t>
          </a:r>
          <a:endParaRPr lang="en-GB" b="1" dirty="0"/>
        </a:p>
      </dgm:t>
    </dgm:pt>
    <dgm:pt modelId="{18148869-4C58-47BC-99D5-93906FB6C695}" type="parTrans" cxnId="{1C207F6B-6349-41E0-8F3F-1A1ADE333C25}">
      <dgm:prSet/>
      <dgm:spPr/>
      <dgm:t>
        <a:bodyPr/>
        <a:lstStyle/>
        <a:p>
          <a:endParaRPr lang="en-GB"/>
        </a:p>
      </dgm:t>
    </dgm:pt>
    <dgm:pt modelId="{D430EF12-F92A-4635-B6B2-36816D2CCD3C}" type="sibTrans" cxnId="{1C207F6B-6349-41E0-8F3F-1A1ADE333C25}">
      <dgm:prSet/>
      <dgm:spPr/>
      <dgm:t>
        <a:bodyPr/>
        <a:lstStyle/>
        <a:p>
          <a:endParaRPr lang="en-GB"/>
        </a:p>
      </dgm:t>
    </dgm:pt>
    <dgm:pt modelId="{F0F659AE-D36E-4D75-A9EC-328061CE014D}" type="asst">
      <dgm:prSet phldrT="[Text]"/>
      <dgm:spPr/>
      <dgm:t>
        <a:bodyPr/>
        <a:lstStyle/>
        <a:p>
          <a:r>
            <a:rPr lang="en-GB" b="1" dirty="0" smtClean="0"/>
            <a:t>Co-Headteachers </a:t>
          </a:r>
        </a:p>
        <a:p>
          <a:r>
            <a:rPr lang="en-GB" dirty="0" smtClean="0"/>
            <a:t>Linda Dickinson 0.7 L24</a:t>
          </a:r>
        </a:p>
        <a:p>
          <a:r>
            <a:rPr lang="en-GB" dirty="0" smtClean="0"/>
            <a:t>Clare Tayton 0.5 L21</a:t>
          </a:r>
          <a:endParaRPr lang="en-GB" dirty="0"/>
        </a:p>
      </dgm:t>
    </dgm:pt>
    <dgm:pt modelId="{96DED7C5-CC92-4EEE-ABB4-C88259E002B6}" type="parTrans" cxnId="{A47AB982-A9FA-4527-9E7B-69E1EC3AD4AE}">
      <dgm:prSet/>
      <dgm:spPr/>
      <dgm:t>
        <a:bodyPr/>
        <a:lstStyle/>
        <a:p>
          <a:endParaRPr lang="en-GB"/>
        </a:p>
      </dgm:t>
    </dgm:pt>
    <dgm:pt modelId="{0B00B299-D64F-4A37-8159-4A9E5B1A90F4}" type="sibTrans" cxnId="{A47AB982-A9FA-4527-9E7B-69E1EC3AD4AE}">
      <dgm:prSet/>
      <dgm:spPr/>
      <dgm:t>
        <a:bodyPr/>
        <a:lstStyle/>
        <a:p>
          <a:endParaRPr lang="en-GB"/>
        </a:p>
      </dgm:t>
    </dgm:pt>
    <dgm:pt modelId="{0631B320-AF16-414B-89FC-6AC34DE77E5F}">
      <dgm:prSet/>
      <dgm:spPr/>
      <dgm:t>
        <a:bodyPr/>
        <a:lstStyle/>
        <a:p>
          <a:r>
            <a:rPr lang="en-GB" b="1" dirty="0" smtClean="0"/>
            <a:t>Co-Deputy Headteachers</a:t>
          </a:r>
        </a:p>
        <a:p>
          <a:r>
            <a:rPr lang="en-GB" dirty="0" smtClean="0"/>
            <a:t>Giovanni Giovanelli 0.5 L16 (Assistant Headteacher 0.5 L12) </a:t>
          </a:r>
        </a:p>
        <a:p>
          <a:r>
            <a:rPr lang="en-GB" dirty="0" smtClean="0"/>
            <a:t>Suzy Gregory L16 (and Teacher in Charge of the LU 0.5 L12)</a:t>
          </a:r>
        </a:p>
        <a:p>
          <a:r>
            <a:rPr lang="en-GB" dirty="0" smtClean="0"/>
            <a:t>Clare Tayton L17 0.5</a:t>
          </a:r>
          <a:endParaRPr lang="en-GB" dirty="0"/>
        </a:p>
      </dgm:t>
    </dgm:pt>
    <dgm:pt modelId="{887549BC-5748-47CB-9FFC-88C8BB75A812}" type="parTrans" cxnId="{4A43DC35-326F-4E32-A31C-20E00D130046}">
      <dgm:prSet/>
      <dgm:spPr/>
      <dgm:t>
        <a:bodyPr/>
        <a:lstStyle/>
        <a:p>
          <a:endParaRPr lang="en-GB"/>
        </a:p>
      </dgm:t>
    </dgm:pt>
    <dgm:pt modelId="{D270A0DC-B828-498B-B21E-07D07AFBEA95}" type="sibTrans" cxnId="{4A43DC35-326F-4E32-A31C-20E00D130046}">
      <dgm:prSet/>
      <dgm:spPr/>
      <dgm:t>
        <a:bodyPr/>
        <a:lstStyle/>
        <a:p>
          <a:endParaRPr lang="en-GB"/>
        </a:p>
      </dgm:t>
    </dgm:pt>
    <dgm:pt modelId="{28D18C6E-AA4B-4FA4-B7B2-6F897DE9F260}">
      <dgm:prSet/>
      <dgm:spPr/>
      <dgm:t>
        <a:bodyPr/>
        <a:lstStyle/>
        <a:p>
          <a:r>
            <a:rPr lang="en-GB" b="1" dirty="0" smtClean="0"/>
            <a:t>School Business Manager</a:t>
          </a:r>
        </a:p>
        <a:p>
          <a:r>
            <a:rPr lang="en-GB" dirty="0" smtClean="0"/>
            <a:t>Jonathan Verity</a:t>
          </a:r>
        </a:p>
        <a:p>
          <a:r>
            <a:rPr lang="en-GB" dirty="0" smtClean="0"/>
            <a:t>Grade 11 SCP 47</a:t>
          </a:r>
          <a:endParaRPr lang="en-GB" dirty="0"/>
        </a:p>
      </dgm:t>
    </dgm:pt>
    <dgm:pt modelId="{E80AA3B9-75C3-446B-9131-55671708E470}" type="parTrans" cxnId="{AAA89D48-FAB0-421D-B8D2-46B02A0F930A}">
      <dgm:prSet/>
      <dgm:spPr/>
      <dgm:t>
        <a:bodyPr/>
        <a:lstStyle/>
        <a:p>
          <a:endParaRPr lang="en-GB"/>
        </a:p>
      </dgm:t>
    </dgm:pt>
    <dgm:pt modelId="{86F94118-122A-4779-A9EE-05EF9A054FE3}" type="sibTrans" cxnId="{AAA89D48-FAB0-421D-B8D2-46B02A0F930A}">
      <dgm:prSet/>
      <dgm:spPr/>
      <dgm:t>
        <a:bodyPr/>
        <a:lstStyle/>
        <a:p>
          <a:endParaRPr lang="en-GB"/>
        </a:p>
      </dgm:t>
    </dgm:pt>
    <dgm:pt modelId="{CFC34D6D-A102-4D78-8168-C1A2AEA36214}">
      <dgm:prSet/>
      <dgm:spPr/>
      <dgm:t>
        <a:bodyPr/>
        <a:lstStyle/>
        <a:p>
          <a:r>
            <a:rPr lang="en-GB" b="1" dirty="0" smtClean="0"/>
            <a:t>Assistant Headteacher</a:t>
          </a:r>
        </a:p>
        <a:p>
          <a:r>
            <a:rPr lang="en-GB" dirty="0" smtClean="0"/>
            <a:t>Hamilton Nwokolo</a:t>
          </a:r>
        </a:p>
        <a:p>
          <a:r>
            <a:rPr lang="en-GB" dirty="0" smtClean="0"/>
            <a:t>L11</a:t>
          </a:r>
          <a:endParaRPr lang="en-GB" dirty="0"/>
        </a:p>
      </dgm:t>
    </dgm:pt>
    <dgm:pt modelId="{8D01B692-4CF2-4691-ABD1-9052EB9DA124}" type="parTrans" cxnId="{6D8B3663-AC3F-4431-AE0F-CB3ACBE64C50}">
      <dgm:prSet/>
      <dgm:spPr/>
      <dgm:t>
        <a:bodyPr/>
        <a:lstStyle/>
        <a:p>
          <a:endParaRPr lang="en-GB"/>
        </a:p>
      </dgm:t>
    </dgm:pt>
    <dgm:pt modelId="{A4688E1B-3631-4CAD-8135-9941B8E8C5D6}" type="sibTrans" cxnId="{6D8B3663-AC3F-4431-AE0F-CB3ACBE64C50}">
      <dgm:prSet/>
      <dgm:spPr/>
      <dgm:t>
        <a:bodyPr/>
        <a:lstStyle/>
        <a:p>
          <a:endParaRPr lang="en-GB"/>
        </a:p>
      </dgm:t>
    </dgm:pt>
    <dgm:pt modelId="{54702B50-85DA-4121-B45A-051F089A6CDA}">
      <dgm:prSet/>
      <dgm:spPr/>
      <dgm:t>
        <a:bodyPr/>
        <a:lstStyle/>
        <a:p>
          <a:r>
            <a:rPr lang="en-GB" b="1" dirty="0" smtClean="0"/>
            <a:t>Assistant Headteacher/SENCO</a:t>
          </a:r>
        </a:p>
        <a:p>
          <a:r>
            <a:rPr lang="en-GB" dirty="0" smtClean="0"/>
            <a:t>Donna Brooks</a:t>
          </a:r>
        </a:p>
        <a:p>
          <a:r>
            <a:rPr lang="en-GB" dirty="0" smtClean="0"/>
            <a:t>L11</a:t>
          </a:r>
          <a:endParaRPr lang="en-GB" dirty="0"/>
        </a:p>
      </dgm:t>
    </dgm:pt>
    <dgm:pt modelId="{ADD1DE0E-96F5-47E7-963F-7820B57916DA}" type="parTrans" cxnId="{6723D8E9-8131-4668-9625-B1B042E58C33}">
      <dgm:prSet/>
      <dgm:spPr/>
      <dgm:t>
        <a:bodyPr/>
        <a:lstStyle/>
        <a:p>
          <a:endParaRPr lang="en-GB"/>
        </a:p>
      </dgm:t>
    </dgm:pt>
    <dgm:pt modelId="{2F3C5BAF-0A24-48D5-BBD5-1B8B3F071615}" type="sibTrans" cxnId="{6723D8E9-8131-4668-9625-B1B042E58C33}">
      <dgm:prSet/>
      <dgm:spPr/>
      <dgm:t>
        <a:bodyPr/>
        <a:lstStyle/>
        <a:p>
          <a:endParaRPr lang="en-GB"/>
        </a:p>
      </dgm:t>
    </dgm:pt>
    <dgm:pt modelId="{8114F735-15BC-4027-B139-FB1CDEF37190}">
      <dgm:prSet/>
      <dgm:spPr/>
      <dgm:t>
        <a:bodyPr/>
        <a:lstStyle/>
        <a:p>
          <a:r>
            <a:rPr lang="en-GB" b="1" dirty="0" smtClean="0"/>
            <a:t>Language Unit Joint Achievement Director</a:t>
          </a:r>
        </a:p>
        <a:p>
          <a:r>
            <a:rPr lang="en-GB" dirty="0" smtClean="0"/>
            <a:t>Ericka Driver</a:t>
          </a:r>
        </a:p>
        <a:p>
          <a:r>
            <a:rPr lang="en-GB" dirty="0" smtClean="0"/>
            <a:t>U3 TLR1a</a:t>
          </a:r>
          <a:endParaRPr lang="en-GB" dirty="0"/>
        </a:p>
      </dgm:t>
    </dgm:pt>
    <dgm:pt modelId="{B45690B1-EC38-49DB-8935-D1CC42184D0E}" type="parTrans" cxnId="{6644E37B-6360-4988-A89A-87D40C5F947F}">
      <dgm:prSet/>
      <dgm:spPr/>
      <dgm:t>
        <a:bodyPr/>
        <a:lstStyle/>
        <a:p>
          <a:endParaRPr lang="en-GB"/>
        </a:p>
      </dgm:t>
    </dgm:pt>
    <dgm:pt modelId="{CFAF333F-3C36-475B-A5E3-1ED36C519C4E}" type="sibTrans" cxnId="{6644E37B-6360-4988-A89A-87D40C5F947F}">
      <dgm:prSet/>
      <dgm:spPr/>
      <dgm:t>
        <a:bodyPr/>
        <a:lstStyle/>
        <a:p>
          <a:endParaRPr lang="en-GB"/>
        </a:p>
      </dgm:t>
    </dgm:pt>
    <dgm:pt modelId="{47B16510-1161-4E16-8342-8C21FDDEE52D}">
      <dgm:prSet/>
      <dgm:spPr/>
      <dgm:t>
        <a:bodyPr/>
        <a:lstStyle/>
        <a:p>
          <a:r>
            <a:rPr lang="en-GB" b="1" dirty="0" smtClean="0"/>
            <a:t>Year 1 &amp; 2 Joint Achievement Director</a:t>
          </a:r>
        </a:p>
        <a:p>
          <a:r>
            <a:rPr lang="en-GB" dirty="0" smtClean="0"/>
            <a:t>D&amp;T Coordinator</a:t>
          </a:r>
        </a:p>
        <a:p>
          <a:r>
            <a:rPr lang="en-GB" dirty="0" smtClean="0"/>
            <a:t>Caroline Duffner</a:t>
          </a:r>
        </a:p>
        <a:p>
          <a:r>
            <a:rPr lang="en-GB" dirty="0" smtClean="0"/>
            <a:t>U3 TLR1a</a:t>
          </a:r>
          <a:endParaRPr lang="en-GB" dirty="0"/>
        </a:p>
      </dgm:t>
    </dgm:pt>
    <dgm:pt modelId="{445FCFF8-7C99-4BF5-84FD-520FB9E78ACD}" type="parTrans" cxnId="{022F070E-3324-455F-A92E-3FF847C6CF1A}">
      <dgm:prSet/>
      <dgm:spPr/>
      <dgm:t>
        <a:bodyPr/>
        <a:lstStyle/>
        <a:p>
          <a:endParaRPr lang="en-GB"/>
        </a:p>
      </dgm:t>
    </dgm:pt>
    <dgm:pt modelId="{C2FE7648-F5AF-4259-800A-74E6A8605B09}" type="sibTrans" cxnId="{022F070E-3324-455F-A92E-3FF847C6CF1A}">
      <dgm:prSet/>
      <dgm:spPr/>
      <dgm:t>
        <a:bodyPr/>
        <a:lstStyle/>
        <a:p>
          <a:endParaRPr lang="en-GB"/>
        </a:p>
      </dgm:t>
    </dgm:pt>
    <dgm:pt modelId="{BDB93DBD-91A1-4BC3-A368-E6D34E4CFAB8}">
      <dgm:prSet/>
      <dgm:spPr/>
      <dgm:t>
        <a:bodyPr/>
        <a:lstStyle/>
        <a:p>
          <a:r>
            <a:rPr lang="en-GB" b="1" dirty="0" smtClean="0"/>
            <a:t>Pastoral Care Coordinator PSHE &amp; Citizenship</a:t>
          </a:r>
        </a:p>
        <a:p>
          <a:r>
            <a:rPr lang="en-GB" dirty="0" smtClean="0"/>
            <a:t>Hannah Cane</a:t>
          </a:r>
        </a:p>
        <a:p>
          <a:r>
            <a:rPr lang="en-GB" dirty="0" smtClean="0"/>
            <a:t>U3 TLR1a</a:t>
          </a:r>
          <a:endParaRPr lang="en-GB" dirty="0"/>
        </a:p>
      </dgm:t>
    </dgm:pt>
    <dgm:pt modelId="{135B1AB3-E059-4EBD-91ED-C8AF3A807463}" type="parTrans" cxnId="{8621F588-4556-4B8A-A104-E0D746864D77}">
      <dgm:prSet/>
      <dgm:spPr/>
      <dgm:t>
        <a:bodyPr/>
        <a:lstStyle/>
        <a:p>
          <a:endParaRPr lang="en-GB"/>
        </a:p>
      </dgm:t>
    </dgm:pt>
    <dgm:pt modelId="{8FF31691-1046-4BC1-A669-EEFACA6BC866}" type="sibTrans" cxnId="{8621F588-4556-4B8A-A104-E0D746864D77}">
      <dgm:prSet/>
      <dgm:spPr/>
      <dgm:t>
        <a:bodyPr/>
        <a:lstStyle/>
        <a:p>
          <a:endParaRPr lang="en-GB"/>
        </a:p>
      </dgm:t>
    </dgm:pt>
    <dgm:pt modelId="{BD75CA00-C86A-44BC-8608-72542C64BADA}">
      <dgm:prSet/>
      <dgm:spPr/>
      <dgm:t>
        <a:bodyPr/>
        <a:lstStyle/>
        <a:p>
          <a:r>
            <a:rPr lang="en-GB" b="1" dirty="0" smtClean="0"/>
            <a:t>EYFS Achievement Director</a:t>
          </a:r>
        </a:p>
        <a:p>
          <a:r>
            <a:rPr lang="en-GB" b="0" dirty="0" smtClean="0"/>
            <a:t>Susan Hancock 0.6</a:t>
          </a:r>
        </a:p>
        <a:p>
          <a:r>
            <a:rPr lang="en-GB" dirty="0" smtClean="0"/>
            <a:t>U3 TLR1a</a:t>
          </a:r>
        </a:p>
      </dgm:t>
    </dgm:pt>
    <dgm:pt modelId="{A54F4A3F-38D3-4981-9E23-1DFB3265CF02}" type="parTrans" cxnId="{B2D02A69-CFD3-4492-8011-4E0B5A72CB26}">
      <dgm:prSet/>
      <dgm:spPr/>
      <dgm:t>
        <a:bodyPr/>
        <a:lstStyle/>
        <a:p>
          <a:endParaRPr lang="en-GB"/>
        </a:p>
      </dgm:t>
    </dgm:pt>
    <dgm:pt modelId="{89F24443-EF3F-4EC4-8CA8-A4CC06C300B9}" type="sibTrans" cxnId="{B2D02A69-CFD3-4492-8011-4E0B5A72CB26}">
      <dgm:prSet/>
      <dgm:spPr/>
      <dgm:t>
        <a:bodyPr/>
        <a:lstStyle/>
        <a:p>
          <a:endParaRPr lang="en-GB"/>
        </a:p>
      </dgm:t>
    </dgm:pt>
    <dgm:pt modelId="{E1705051-194B-4E19-877D-5F7B28234A51}" type="pres">
      <dgm:prSet presAssocID="{7501EC24-FD63-46CE-98F0-E06CA8067F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71BDE52-DAE3-40DE-A143-512E852F1CE4}" type="pres">
      <dgm:prSet presAssocID="{7D9A021B-7B73-4F43-B3E4-5D45291409DD}" presName="hierRoot1" presStyleCnt="0"/>
      <dgm:spPr/>
    </dgm:pt>
    <dgm:pt modelId="{5D64780F-220F-4F29-8020-0EEE25EB5A8A}" type="pres">
      <dgm:prSet presAssocID="{7D9A021B-7B73-4F43-B3E4-5D45291409DD}" presName="composite" presStyleCnt="0"/>
      <dgm:spPr/>
    </dgm:pt>
    <dgm:pt modelId="{7D559BCC-9434-4933-94F2-75D3414E7952}" type="pres">
      <dgm:prSet presAssocID="{7D9A021B-7B73-4F43-B3E4-5D45291409DD}" presName="background" presStyleLbl="node0" presStyleIdx="0" presStyleCnt="1"/>
      <dgm:spPr/>
    </dgm:pt>
    <dgm:pt modelId="{6B47A03A-D013-467F-90A3-3E13B2A1AF91}" type="pres">
      <dgm:prSet presAssocID="{7D9A021B-7B73-4F43-B3E4-5D45291409D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8CC261-6A9B-42BC-839A-3B72B619AB62}" type="pres">
      <dgm:prSet presAssocID="{7D9A021B-7B73-4F43-B3E4-5D45291409DD}" presName="hierChild2" presStyleCnt="0"/>
      <dgm:spPr/>
    </dgm:pt>
    <dgm:pt modelId="{17B38FD9-89F5-4C0A-AD79-5373A14223C8}" type="pres">
      <dgm:prSet presAssocID="{96DED7C5-CC92-4EEE-ABB4-C88259E002B6}" presName="Name10" presStyleLbl="parChTrans1D2" presStyleIdx="0" presStyleCnt="1"/>
      <dgm:spPr/>
      <dgm:t>
        <a:bodyPr/>
        <a:lstStyle/>
        <a:p>
          <a:endParaRPr lang="en-GB"/>
        </a:p>
      </dgm:t>
    </dgm:pt>
    <dgm:pt modelId="{150B6AC3-A26B-4D77-B39C-E84ACE8397B4}" type="pres">
      <dgm:prSet presAssocID="{F0F659AE-D36E-4D75-A9EC-328061CE014D}" presName="hierRoot2" presStyleCnt="0"/>
      <dgm:spPr/>
    </dgm:pt>
    <dgm:pt modelId="{164316D9-94FE-4F33-A885-003B4BE612EB}" type="pres">
      <dgm:prSet presAssocID="{F0F659AE-D36E-4D75-A9EC-328061CE014D}" presName="composite2" presStyleCnt="0"/>
      <dgm:spPr/>
    </dgm:pt>
    <dgm:pt modelId="{6C04C1A4-84C7-4B2D-9EAD-5C5AADB84387}" type="pres">
      <dgm:prSet presAssocID="{F0F659AE-D36E-4D75-A9EC-328061CE014D}" presName="background2" presStyleLbl="asst1" presStyleIdx="0" presStyleCnt="1"/>
      <dgm:spPr/>
    </dgm:pt>
    <dgm:pt modelId="{8BD7EFBD-B9BD-4234-857E-9C46FCA736CA}" type="pres">
      <dgm:prSet presAssocID="{F0F659AE-D36E-4D75-A9EC-328061CE014D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9C6E6A-D9E2-4885-9277-97F3CCFEAD30}" type="pres">
      <dgm:prSet presAssocID="{F0F659AE-D36E-4D75-A9EC-328061CE014D}" presName="hierChild3" presStyleCnt="0"/>
      <dgm:spPr/>
    </dgm:pt>
    <dgm:pt modelId="{4B1A464B-ED06-48FC-A91C-B3562AC1A916}" type="pres">
      <dgm:prSet presAssocID="{887549BC-5748-47CB-9FFC-88C8BB75A812}" presName="Name17" presStyleLbl="parChTrans1D3" presStyleIdx="0" presStyleCnt="1"/>
      <dgm:spPr/>
      <dgm:t>
        <a:bodyPr/>
        <a:lstStyle/>
        <a:p>
          <a:endParaRPr lang="en-GB"/>
        </a:p>
      </dgm:t>
    </dgm:pt>
    <dgm:pt modelId="{226B383C-733C-4015-AECE-50702D79515F}" type="pres">
      <dgm:prSet presAssocID="{0631B320-AF16-414B-89FC-6AC34DE77E5F}" presName="hierRoot3" presStyleCnt="0"/>
      <dgm:spPr/>
    </dgm:pt>
    <dgm:pt modelId="{3EBD5973-1315-41E9-A2A3-193B7B6E7BE5}" type="pres">
      <dgm:prSet presAssocID="{0631B320-AF16-414B-89FC-6AC34DE77E5F}" presName="composite3" presStyleCnt="0"/>
      <dgm:spPr/>
    </dgm:pt>
    <dgm:pt modelId="{F33CFA4F-CAD7-4E28-B5E6-8C16A0DFA7FC}" type="pres">
      <dgm:prSet presAssocID="{0631B320-AF16-414B-89FC-6AC34DE77E5F}" presName="background3" presStyleLbl="node3" presStyleIdx="0" presStyleCnt="1"/>
      <dgm:spPr/>
    </dgm:pt>
    <dgm:pt modelId="{832957EA-D292-4AF4-89DE-448A02CA75C8}" type="pres">
      <dgm:prSet presAssocID="{0631B320-AF16-414B-89FC-6AC34DE77E5F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0D95FF-6570-4C73-89C2-65C43B6FF7DF}" type="pres">
      <dgm:prSet presAssocID="{0631B320-AF16-414B-89FC-6AC34DE77E5F}" presName="hierChild4" presStyleCnt="0"/>
      <dgm:spPr/>
    </dgm:pt>
    <dgm:pt modelId="{E107B397-1A4C-4C90-8239-BE6DE78B5850}" type="pres">
      <dgm:prSet presAssocID="{E80AA3B9-75C3-446B-9131-55671708E470}" presName="Name23" presStyleLbl="parChTrans1D4" presStyleIdx="0" presStyleCnt="7"/>
      <dgm:spPr/>
      <dgm:t>
        <a:bodyPr/>
        <a:lstStyle/>
        <a:p>
          <a:endParaRPr lang="en-GB"/>
        </a:p>
      </dgm:t>
    </dgm:pt>
    <dgm:pt modelId="{29335BB7-354E-4A4D-805D-03979C2BB310}" type="pres">
      <dgm:prSet presAssocID="{28D18C6E-AA4B-4FA4-B7B2-6F897DE9F260}" presName="hierRoot4" presStyleCnt="0"/>
      <dgm:spPr/>
    </dgm:pt>
    <dgm:pt modelId="{5119B850-FD82-4CED-94D1-A21B4E270ACA}" type="pres">
      <dgm:prSet presAssocID="{28D18C6E-AA4B-4FA4-B7B2-6F897DE9F260}" presName="composite4" presStyleCnt="0"/>
      <dgm:spPr/>
    </dgm:pt>
    <dgm:pt modelId="{10BF2BF2-964B-4444-9C40-25A2D40C3F4A}" type="pres">
      <dgm:prSet presAssocID="{28D18C6E-AA4B-4FA4-B7B2-6F897DE9F260}" presName="background4" presStyleLbl="node4" presStyleIdx="0" presStyleCnt="7"/>
      <dgm:spPr/>
    </dgm:pt>
    <dgm:pt modelId="{DDAC542C-F950-4E0C-9E8E-4FDB589E4572}" type="pres">
      <dgm:prSet presAssocID="{28D18C6E-AA4B-4FA4-B7B2-6F897DE9F260}" presName="text4" presStyleLbl="fgAcc4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95CDEF-9DD7-415D-A4F6-B52FC2E679E5}" type="pres">
      <dgm:prSet presAssocID="{28D18C6E-AA4B-4FA4-B7B2-6F897DE9F260}" presName="hierChild5" presStyleCnt="0"/>
      <dgm:spPr/>
    </dgm:pt>
    <dgm:pt modelId="{DD83DFFC-2810-4308-8C61-CC7817813F78}" type="pres">
      <dgm:prSet presAssocID="{8D01B692-4CF2-4691-ABD1-9052EB9DA124}" presName="Name23" presStyleLbl="parChTrans1D4" presStyleIdx="1" presStyleCnt="7"/>
      <dgm:spPr/>
      <dgm:t>
        <a:bodyPr/>
        <a:lstStyle/>
        <a:p>
          <a:endParaRPr lang="en-GB"/>
        </a:p>
      </dgm:t>
    </dgm:pt>
    <dgm:pt modelId="{F0E58E9A-E175-453E-BC45-61BD12D8967B}" type="pres">
      <dgm:prSet presAssocID="{CFC34D6D-A102-4D78-8168-C1A2AEA36214}" presName="hierRoot4" presStyleCnt="0"/>
      <dgm:spPr/>
    </dgm:pt>
    <dgm:pt modelId="{4B4621F9-5719-4281-8D49-03F6A0B9A2F4}" type="pres">
      <dgm:prSet presAssocID="{CFC34D6D-A102-4D78-8168-C1A2AEA36214}" presName="composite4" presStyleCnt="0"/>
      <dgm:spPr/>
    </dgm:pt>
    <dgm:pt modelId="{11343180-F48D-4AE9-8DA8-09EDEA704ACB}" type="pres">
      <dgm:prSet presAssocID="{CFC34D6D-A102-4D78-8168-C1A2AEA36214}" presName="background4" presStyleLbl="node4" presStyleIdx="1" presStyleCnt="7"/>
      <dgm:spPr/>
    </dgm:pt>
    <dgm:pt modelId="{98346F7A-A65E-401C-BD4D-A28A03A5A384}" type="pres">
      <dgm:prSet presAssocID="{CFC34D6D-A102-4D78-8168-C1A2AEA36214}" presName="text4" presStyleLbl="fgAcc4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AEEC0C-EE9C-403A-84A6-FF4990B4DA98}" type="pres">
      <dgm:prSet presAssocID="{CFC34D6D-A102-4D78-8168-C1A2AEA36214}" presName="hierChild5" presStyleCnt="0"/>
      <dgm:spPr/>
    </dgm:pt>
    <dgm:pt modelId="{B2DA7791-0718-431E-8A00-E46368C653BB}" type="pres">
      <dgm:prSet presAssocID="{ADD1DE0E-96F5-47E7-963F-7820B57916DA}" presName="Name23" presStyleLbl="parChTrans1D4" presStyleIdx="2" presStyleCnt="7"/>
      <dgm:spPr/>
      <dgm:t>
        <a:bodyPr/>
        <a:lstStyle/>
        <a:p>
          <a:endParaRPr lang="en-GB"/>
        </a:p>
      </dgm:t>
    </dgm:pt>
    <dgm:pt modelId="{9F257F39-F323-4121-AE80-157650CCCB9B}" type="pres">
      <dgm:prSet presAssocID="{54702B50-85DA-4121-B45A-051F089A6CDA}" presName="hierRoot4" presStyleCnt="0"/>
      <dgm:spPr/>
    </dgm:pt>
    <dgm:pt modelId="{E7DF678D-4572-4056-9307-410BBEFAD539}" type="pres">
      <dgm:prSet presAssocID="{54702B50-85DA-4121-B45A-051F089A6CDA}" presName="composite4" presStyleCnt="0"/>
      <dgm:spPr/>
    </dgm:pt>
    <dgm:pt modelId="{F95E2712-83DD-46E9-8B1C-EB64C89F7D23}" type="pres">
      <dgm:prSet presAssocID="{54702B50-85DA-4121-B45A-051F089A6CDA}" presName="background4" presStyleLbl="node4" presStyleIdx="2" presStyleCnt="7"/>
      <dgm:spPr/>
    </dgm:pt>
    <dgm:pt modelId="{B5E2C7C8-2056-4203-804B-D4C142171F7D}" type="pres">
      <dgm:prSet presAssocID="{54702B50-85DA-4121-B45A-051F089A6CDA}" presName="text4" presStyleLbl="fgAcc4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A10E7E7-5C9A-4153-B79A-45A7AE54575B}" type="pres">
      <dgm:prSet presAssocID="{54702B50-85DA-4121-B45A-051F089A6CDA}" presName="hierChild5" presStyleCnt="0"/>
      <dgm:spPr/>
    </dgm:pt>
    <dgm:pt modelId="{4C543955-B3F8-4752-A170-C1F69A6DDD26}" type="pres">
      <dgm:prSet presAssocID="{B45690B1-EC38-49DB-8935-D1CC42184D0E}" presName="Name23" presStyleLbl="parChTrans1D4" presStyleIdx="3" presStyleCnt="7"/>
      <dgm:spPr/>
      <dgm:t>
        <a:bodyPr/>
        <a:lstStyle/>
        <a:p>
          <a:endParaRPr lang="en-GB"/>
        </a:p>
      </dgm:t>
    </dgm:pt>
    <dgm:pt modelId="{9071D9EE-B478-4387-98C1-49D3938292FF}" type="pres">
      <dgm:prSet presAssocID="{8114F735-15BC-4027-B139-FB1CDEF37190}" presName="hierRoot4" presStyleCnt="0"/>
      <dgm:spPr/>
    </dgm:pt>
    <dgm:pt modelId="{E28FE4DF-E87D-4EF4-BE0C-8E064C7A1C61}" type="pres">
      <dgm:prSet presAssocID="{8114F735-15BC-4027-B139-FB1CDEF37190}" presName="composite4" presStyleCnt="0"/>
      <dgm:spPr/>
    </dgm:pt>
    <dgm:pt modelId="{6D268813-4E7C-47F3-9FAC-01C186ACBDFD}" type="pres">
      <dgm:prSet presAssocID="{8114F735-15BC-4027-B139-FB1CDEF37190}" presName="background4" presStyleLbl="node4" presStyleIdx="3" presStyleCnt="7"/>
      <dgm:spPr/>
    </dgm:pt>
    <dgm:pt modelId="{DDABAA3B-4713-410E-ABC9-C80B36E069BC}" type="pres">
      <dgm:prSet presAssocID="{8114F735-15BC-4027-B139-FB1CDEF37190}" presName="text4" presStyleLbl="fgAcc4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626A181-9678-4932-AD7D-9CB09EE3ADCC}" type="pres">
      <dgm:prSet presAssocID="{8114F735-15BC-4027-B139-FB1CDEF37190}" presName="hierChild5" presStyleCnt="0"/>
      <dgm:spPr/>
    </dgm:pt>
    <dgm:pt modelId="{508E93C7-1A56-48C9-A505-25210E5CFA77}" type="pres">
      <dgm:prSet presAssocID="{445FCFF8-7C99-4BF5-84FD-520FB9E78ACD}" presName="Name23" presStyleLbl="parChTrans1D4" presStyleIdx="4" presStyleCnt="7"/>
      <dgm:spPr/>
      <dgm:t>
        <a:bodyPr/>
        <a:lstStyle/>
        <a:p>
          <a:endParaRPr lang="en-GB"/>
        </a:p>
      </dgm:t>
    </dgm:pt>
    <dgm:pt modelId="{A777A775-136B-4F4C-9366-AB54449AA828}" type="pres">
      <dgm:prSet presAssocID="{47B16510-1161-4E16-8342-8C21FDDEE52D}" presName="hierRoot4" presStyleCnt="0"/>
      <dgm:spPr/>
    </dgm:pt>
    <dgm:pt modelId="{DACC7341-D8AE-404C-8CF4-353A9A73EC7A}" type="pres">
      <dgm:prSet presAssocID="{47B16510-1161-4E16-8342-8C21FDDEE52D}" presName="composite4" presStyleCnt="0"/>
      <dgm:spPr/>
    </dgm:pt>
    <dgm:pt modelId="{1CE456FA-B9BF-4FCF-87A3-26C4B6C17B28}" type="pres">
      <dgm:prSet presAssocID="{47B16510-1161-4E16-8342-8C21FDDEE52D}" presName="background4" presStyleLbl="node4" presStyleIdx="4" presStyleCnt="7"/>
      <dgm:spPr/>
    </dgm:pt>
    <dgm:pt modelId="{8D582437-A1D1-4D5C-A382-87D76804D395}" type="pres">
      <dgm:prSet presAssocID="{47B16510-1161-4E16-8342-8C21FDDEE52D}" presName="text4" presStyleLbl="fgAcc4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9BE191-0274-42C6-B3AA-A04CF07AB12D}" type="pres">
      <dgm:prSet presAssocID="{47B16510-1161-4E16-8342-8C21FDDEE52D}" presName="hierChild5" presStyleCnt="0"/>
      <dgm:spPr/>
    </dgm:pt>
    <dgm:pt modelId="{13544469-A2FB-4EB3-ACE9-0059F5DBB7C4}" type="pres">
      <dgm:prSet presAssocID="{135B1AB3-E059-4EBD-91ED-C8AF3A807463}" presName="Name23" presStyleLbl="parChTrans1D4" presStyleIdx="5" presStyleCnt="7"/>
      <dgm:spPr/>
      <dgm:t>
        <a:bodyPr/>
        <a:lstStyle/>
        <a:p>
          <a:endParaRPr lang="en-GB"/>
        </a:p>
      </dgm:t>
    </dgm:pt>
    <dgm:pt modelId="{703AEDF6-CC39-4E14-B623-8B5DA919F273}" type="pres">
      <dgm:prSet presAssocID="{BDB93DBD-91A1-4BC3-A368-E6D34E4CFAB8}" presName="hierRoot4" presStyleCnt="0"/>
      <dgm:spPr/>
    </dgm:pt>
    <dgm:pt modelId="{9222D2BD-94B5-41E3-9CCE-76F98E7CFE03}" type="pres">
      <dgm:prSet presAssocID="{BDB93DBD-91A1-4BC3-A368-E6D34E4CFAB8}" presName="composite4" presStyleCnt="0"/>
      <dgm:spPr/>
    </dgm:pt>
    <dgm:pt modelId="{405D514C-8C0E-414A-8B42-83915A204268}" type="pres">
      <dgm:prSet presAssocID="{BDB93DBD-91A1-4BC3-A368-E6D34E4CFAB8}" presName="background4" presStyleLbl="node4" presStyleIdx="5" presStyleCnt="7"/>
      <dgm:spPr/>
    </dgm:pt>
    <dgm:pt modelId="{93366679-AF79-4661-9FE8-721C1092B4F0}" type="pres">
      <dgm:prSet presAssocID="{BDB93DBD-91A1-4BC3-A368-E6D34E4CFAB8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CB8B24-BEFC-44DD-ABFE-4C8981C256E7}" type="pres">
      <dgm:prSet presAssocID="{BDB93DBD-91A1-4BC3-A368-E6D34E4CFAB8}" presName="hierChild5" presStyleCnt="0"/>
      <dgm:spPr/>
    </dgm:pt>
    <dgm:pt modelId="{802BBB53-9418-4A2F-B228-612FEDE2453F}" type="pres">
      <dgm:prSet presAssocID="{A54F4A3F-38D3-4981-9E23-1DFB3265CF02}" presName="Name23" presStyleLbl="parChTrans1D4" presStyleIdx="6" presStyleCnt="7"/>
      <dgm:spPr/>
      <dgm:t>
        <a:bodyPr/>
        <a:lstStyle/>
        <a:p>
          <a:endParaRPr lang="en-GB"/>
        </a:p>
      </dgm:t>
    </dgm:pt>
    <dgm:pt modelId="{1CFE2B6C-A733-44A3-AD1C-DE0B8EDF2A86}" type="pres">
      <dgm:prSet presAssocID="{BD75CA00-C86A-44BC-8608-72542C64BADA}" presName="hierRoot4" presStyleCnt="0"/>
      <dgm:spPr/>
    </dgm:pt>
    <dgm:pt modelId="{B4740786-3C7B-4483-A2EF-7C5311EFFD89}" type="pres">
      <dgm:prSet presAssocID="{BD75CA00-C86A-44BC-8608-72542C64BADA}" presName="composite4" presStyleCnt="0"/>
      <dgm:spPr/>
    </dgm:pt>
    <dgm:pt modelId="{2CC6B713-4374-4F4F-8DC2-C922787B9E89}" type="pres">
      <dgm:prSet presAssocID="{BD75CA00-C86A-44BC-8608-72542C64BADA}" presName="background4" presStyleLbl="node4" presStyleIdx="6" presStyleCnt="7"/>
      <dgm:spPr/>
    </dgm:pt>
    <dgm:pt modelId="{452B033B-82B7-4824-A423-FD824EDBD290}" type="pres">
      <dgm:prSet presAssocID="{BD75CA00-C86A-44BC-8608-72542C64BADA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B9844F-A704-47B2-A32E-91755B0EB057}" type="pres">
      <dgm:prSet presAssocID="{BD75CA00-C86A-44BC-8608-72542C64BADA}" presName="hierChild5" presStyleCnt="0"/>
      <dgm:spPr/>
    </dgm:pt>
  </dgm:ptLst>
  <dgm:cxnLst>
    <dgm:cxn modelId="{E98E5774-6CD3-4139-86CF-2CFA79D9EEA4}" type="presOf" srcId="{47B16510-1161-4E16-8342-8C21FDDEE52D}" destId="{8D582437-A1D1-4D5C-A382-87D76804D395}" srcOrd="0" destOrd="0" presId="urn:microsoft.com/office/officeart/2005/8/layout/hierarchy1"/>
    <dgm:cxn modelId="{56A3ED9B-A0A3-4F35-986A-21D2371E41B3}" type="presOf" srcId="{54702B50-85DA-4121-B45A-051F089A6CDA}" destId="{B5E2C7C8-2056-4203-804B-D4C142171F7D}" srcOrd="0" destOrd="0" presId="urn:microsoft.com/office/officeart/2005/8/layout/hierarchy1"/>
    <dgm:cxn modelId="{7E8B2796-DEBC-4487-BCEF-57BBF3B53F84}" type="presOf" srcId="{28D18C6E-AA4B-4FA4-B7B2-6F897DE9F260}" destId="{DDAC542C-F950-4E0C-9E8E-4FDB589E4572}" srcOrd="0" destOrd="0" presId="urn:microsoft.com/office/officeart/2005/8/layout/hierarchy1"/>
    <dgm:cxn modelId="{87984F4F-A95E-4087-A737-DAFDC38BA175}" type="presOf" srcId="{BD75CA00-C86A-44BC-8608-72542C64BADA}" destId="{452B033B-82B7-4824-A423-FD824EDBD290}" srcOrd="0" destOrd="0" presId="urn:microsoft.com/office/officeart/2005/8/layout/hierarchy1"/>
    <dgm:cxn modelId="{44458DFA-F9B3-402B-A1E4-B71E9FF2CF25}" type="presOf" srcId="{B45690B1-EC38-49DB-8935-D1CC42184D0E}" destId="{4C543955-B3F8-4752-A170-C1F69A6DDD26}" srcOrd="0" destOrd="0" presId="urn:microsoft.com/office/officeart/2005/8/layout/hierarchy1"/>
    <dgm:cxn modelId="{8FB066C1-ECF2-4300-8A88-3CBBD76C4CFA}" type="presOf" srcId="{887549BC-5748-47CB-9FFC-88C8BB75A812}" destId="{4B1A464B-ED06-48FC-A91C-B3562AC1A916}" srcOrd="0" destOrd="0" presId="urn:microsoft.com/office/officeart/2005/8/layout/hierarchy1"/>
    <dgm:cxn modelId="{6644E37B-6360-4988-A89A-87D40C5F947F}" srcId="{0631B320-AF16-414B-89FC-6AC34DE77E5F}" destId="{8114F735-15BC-4027-B139-FB1CDEF37190}" srcOrd="3" destOrd="0" parTransId="{B45690B1-EC38-49DB-8935-D1CC42184D0E}" sibTransId="{CFAF333F-3C36-475B-A5E3-1ED36C519C4E}"/>
    <dgm:cxn modelId="{4CB77EAD-CF08-4657-9D32-907DD4B6EEA6}" type="presOf" srcId="{CFC34D6D-A102-4D78-8168-C1A2AEA36214}" destId="{98346F7A-A65E-401C-BD4D-A28A03A5A384}" srcOrd="0" destOrd="0" presId="urn:microsoft.com/office/officeart/2005/8/layout/hierarchy1"/>
    <dgm:cxn modelId="{2658C38F-E33F-4BDB-8A6A-8A84C9698882}" type="presOf" srcId="{7D9A021B-7B73-4F43-B3E4-5D45291409DD}" destId="{6B47A03A-D013-467F-90A3-3E13B2A1AF91}" srcOrd="0" destOrd="0" presId="urn:microsoft.com/office/officeart/2005/8/layout/hierarchy1"/>
    <dgm:cxn modelId="{F09C7B9F-4514-4E02-8DC6-95715A9EB09C}" type="presOf" srcId="{7501EC24-FD63-46CE-98F0-E06CA8067F1F}" destId="{E1705051-194B-4E19-877D-5F7B28234A51}" srcOrd="0" destOrd="0" presId="urn:microsoft.com/office/officeart/2005/8/layout/hierarchy1"/>
    <dgm:cxn modelId="{BB88C27F-CB9B-460B-BCE2-AF0B15BB55FE}" type="presOf" srcId="{A54F4A3F-38D3-4981-9E23-1DFB3265CF02}" destId="{802BBB53-9418-4A2F-B228-612FEDE2453F}" srcOrd="0" destOrd="0" presId="urn:microsoft.com/office/officeart/2005/8/layout/hierarchy1"/>
    <dgm:cxn modelId="{6723D8E9-8131-4668-9625-B1B042E58C33}" srcId="{0631B320-AF16-414B-89FC-6AC34DE77E5F}" destId="{54702B50-85DA-4121-B45A-051F089A6CDA}" srcOrd="2" destOrd="0" parTransId="{ADD1DE0E-96F5-47E7-963F-7820B57916DA}" sibTransId="{2F3C5BAF-0A24-48D5-BBD5-1B8B3F071615}"/>
    <dgm:cxn modelId="{CDFA3ACC-171F-4906-9F13-74F929285914}" type="presOf" srcId="{96DED7C5-CC92-4EEE-ABB4-C88259E002B6}" destId="{17B38FD9-89F5-4C0A-AD79-5373A14223C8}" srcOrd="0" destOrd="0" presId="urn:microsoft.com/office/officeart/2005/8/layout/hierarchy1"/>
    <dgm:cxn modelId="{6D8B3663-AC3F-4431-AE0F-CB3ACBE64C50}" srcId="{0631B320-AF16-414B-89FC-6AC34DE77E5F}" destId="{CFC34D6D-A102-4D78-8168-C1A2AEA36214}" srcOrd="1" destOrd="0" parTransId="{8D01B692-4CF2-4691-ABD1-9052EB9DA124}" sibTransId="{A4688E1B-3631-4CAD-8135-9941B8E8C5D6}"/>
    <dgm:cxn modelId="{783C3F1D-ABA8-472E-960C-2EBFEA3293BB}" type="presOf" srcId="{8D01B692-4CF2-4691-ABD1-9052EB9DA124}" destId="{DD83DFFC-2810-4308-8C61-CC7817813F78}" srcOrd="0" destOrd="0" presId="urn:microsoft.com/office/officeart/2005/8/layout/hierarchy1"/>
    <dgm:cxn modelId="{022F070E-3324-455F-A92E-3FF847C6CF1A}" srcId="{0631B320-AF16-414B-89FC-6AC34DE77E5F}" destId="{47B16510-1161-4E16-8342-8C21FDDEE52D}" srcOrd="4" destOrd="0" parTransId="{445FCFF8-7C99-4BF5-84FD-520FB9E78ACD}" sibTransId="{C2FE7648-F5AF-4259-800A-74E6A8605B09}"/>
    <dgm:cxn modelId="{A47AB982-A9FA-4527-9E7B-69E1EC3AD4AE}" srcId="{7D9A021B-7B73-4F43-B3E4-5D45291409DD}" destId="{F0F659AE-D36E-4D75-A9EC-328061CE014D}" srcOrd="0" destOrd="0" parTransId="{96DED7C5-CC92-4EEE-ABB4-C88259E002B6}" sibTransId="{0B00B299-D64F-4A37-8159-4A9E5B1A90F4}"/>
    <dgm:cxn modelId="{8621F588-4556-4B8A-A104-E0D746864D77}" srcId="{0631B320-AF16-414B-89FC-6AC34DE77E5F}" destId="{BDB93DBD-91A1-4BC3-A368-E6D34E4CFAB8}" srcOrd="5" destOrd="0" parTransId="{135B1AB3-E059-4EBD-91ED-C8AF3A807463}" sibTransId="{8FF31691-1046-4BC1-A669-EEFACA6BC866}"/>
    <dgm:cxn modelId="{27213477-26D2-4831-8931-AE245A4000BA}" type="presOf" srcId="{0631B320-AF16-414B-89FC-6AC34DE77E5F}" destId="{832957EA-D292-4AF4-89DE-448A02CA75C8}" srcOrd="0" destOrd="0" presId="urn:microsoft.com/office/officeart/2005/8/layout/hierarchy1"/>
    <dgm:cxn modelId="{7E172B51-C8B3-41D8-A33E-372772EE8E57}" type="presOf" srcId="{445FCFF8-7C99-4BF5-84FD-520FB9E78ACD}" destId="{508E93C7-1A56-48C9-A505-25210E5CFA77}" srcOrd="0" destOrd="0" presId="urn:microsoft.com/office/officeart/2005/8/layout/hierarchy1"/>
    <dgm:cxn modelId="{C312726D-7F78-4E3D-A08B-B4B24F069043}" type="presOf" srcId="{ADD1DE0E-96F5-47E7-963F-7820B57916DA}" destId="{B2DA7791-0718-431E-8A00-E46368C653BB}" srcOrd="0" destOrd="0" presId="urn:microsoft.com/office/officeart/2005/8/layout/hierarchy1"/>
    <dgm:cxn modelId="{08488BC8-FA61-4691-B38F-F1A8CA02ED8B}" type="presOf" srcId="{E80AA3B9-75C3-446B-9131-55671708E470}" destId="{E107B397-1A4C-4C90-8239-BE6DE78B5850}" srcOrd="0" destOrd="0" presId="urn:microsoft.com/office/officeart/2005/8/layout/hierarchy1"/>
    <dgm:cxn modelId="{B2D02A69-CFD3-4492-8011-4E0B5A72CB26}" srcId="{0631B320-AF16-414B-89FC-6AC34DE77E5F}" destId="{BD75CA00-C86A-44BC-8608-72542C64BADA}" srcOrd="6" destOrd="0" parTransId="{A54F4A3F-38D3-4981-9E23-1DFB3265CF02}" sibTransId="{89F24443-EF3F-4EC4-8CA8-A4CC06C300B9}"/>
    <dgm:cxn modelId="{4A43DC35-326F-4E32-A31C-20E00D130046}" srcId="{F0F659AE-D36E-4D75-A9EC-328061CE014D}" destId="{0631B320-AF16-414B-89FC-6AC34DE77E5F}" srcOrd="0" destOrd="0" parTransId="{887549BC-5748-47CB-9FFC-88C8BB75A812}" sibTransId="{D270A0DC-B828-498B-B21E-07D07AFBEA95}"/>
    <dgm:cxn modelId="{AAA89D48-FAB0-421D-B8D2-46B02A0F930A}" srcId="{0631B320-AF16-414B-89FC-6AC34DE77E5F}" destId="{28D18C6E-AA4B-4FA4-B7B2-6F897DE9F260}" srcOrd="0" destOrd="0" parTransId="{E80AA3B9-75C3-446B-9131-55671708E470}" sibTransId="{86F94118-122A-4779-A9EE-05EF9A054FE3}"/>
    <dgm:cxn modelId="{B06F3479-27E3-44AA-A79D-21141085EDBA}" type="presOf" srcId="{F0F659AE-D36E-4D75-A9EC-328061CE014D}" destId="{8BD7EFBD-B9BD-4234-857E-9C46FCA736CA}" srcOrd="0" destOrd="0" presId="urn:microsoft.com/office/officeart/2005/8/layout/hierarchy1"/>
    <dgm:cxn modelId="{0E3A063D-6A03-4666-86C6-461381E53897}" type="presOf" srcId="{8114F735-15BC-4027-B139-FB1CDEF37190}" destId="{DDABAA3B-4713-410E-ABC9-C80B36E069BC}" srcOrd="0" destOrd="0" presId="urn:microsoft.com/office/officeart/2005/8/layout/hierarchy1"/>
    <dgm:cxn modelId="{1C207F6B-6349-41E0-8F3F-1A1ADE333C25}" srcId="{7501EC24-FD63-46CE-98F0-E06CA8067F1F}" destId="{7D9A021B-7B73-4F43-B3E4-5D45291409DD}" srcOrd="0" destOrd="0" parTransId="{18148869-4C58-47BC-99D5-93906FB6C695}" sibTransId="{D430EF12-F92A-4635-B6B2-36816D2CCD3C}"/>
    <dgm:cxn modelId="{6BA50D45-C336-458F-8D1F-7E1E2F39921D}" type="presOf" srcId="{BDB93DBD-91A1-4BC3-A368-E6D34E4CFAB8}" destId="{93366679-AF79-4661-9FE8-721C1092B4F0}" srcOrd="0" destOrd="0" presId="urn:microsoft.com/office/officeart/2005/8/layout/hierarchy1"/>
    <dgm:cxn modelId="{562E9263-9F6A-45DD-ACD6-B2D70C9ABFD4}" type="presOf" srcId="{135B1AB3-E059-4EBD-91ED-C8AF3A807463}" destId="{13544469-A2FB-4EB3-ACE9-0059F5DBB7C4}" srcOrd="0" destOrd="0" presId="urn:microsoft.com/office/officeart/2005/8/layout/hierarchy1"/>
    <dgm:cxn modelId="{0DEAAFCC-D199-4BC4-BE89-7A1408CB1CC2}" type="presParOf" srcId="{E1705051-194B-4E19-877D-5F7B28234A51}" destId="{771BDE52-DAE3-40DE-A143-512E852F1CE4}" srcOrd="0" destOrd="0" presId="urn:microsoft.com/office/officeart/2005/8/layout/hierarchy1"/>
    <dgm:cxn modelId="{7B01A15E-2F77-4345-8619-D43BCCC2C861}" type="presParOf" srcId="{771BDE52-DAE3-40DE-A143-512E852F1CE4}" destId="{5D64780F-220F-4F29-8020-0EEE25EB5A8A}" srcOrd="0" destOrd="0" presId="urn:microsoft.com/office/officeart/2005/8/layout/hierarchy1"/>
    <dgm:cxn modelId="{0378C82B-1994-4AFD-B7B2-473628BE3B1C}" type="presParOf" srcId="{5D64780F-220F-4F29-8020-0EEE25EB5A8A}" destId="{7D559BCC-9434-4933-94F2-75D3414E7952}" srcOrd="0" destOrd="0" presId="urn:microsoft.com/office/officeart/2005/8/layout/hierarchy1"/>
    <dgm:cxn modelId="{634AC385-80F8-4A05-81CA-7F3D515E453F}" type="presParOf" srcId="{5D64780F-220F-4F29-8020-0EEE25EB5A8A}" destId="{6B47A03A-D013-467F-90A3-3E13B2A1AF91}" srcOrd="1" destOrd="0" presId="urn:microsoft.com/office/officeart/2005/8/layout/hierarchy1"/>
    <dgm:cxn modelId="{E5FB138C-BB50-4491-9050-B0AFD17A0BC6}" type="presParOf" srcId="{771BDE52-DAE3-40DE-A143-512E852F1CE4}" destId="{528CC261-6A9B-42BC-839A-3B72B619AB62}" srcOrd="1" destOrd="0" presId="urn:microsoft.com/office/officeart/2005/8/layout/hierarchy1"/>
    <dgm:cxn modelId="{1CAD4745-F513-44FD-96A2-2383A2E1FA21}" type="presParOf" srcId="{528CC261-6A9B-42BC-839A-3B72B619AB62}" destId="{17B38FD9-89F5-4C0A-AD79-5373A14223C8}" srcOrd="0" destOrd="0" presId="urn:microsoft.com/office/officeart/2005/8/layout/hierarchy1"/>
    <dgm:cxn modelId="{0C2C37C6-6852-4D00-BD65-92398E6C16E1}" type="presParOf" srcId="{528CC261-6A9B-42BC-839A-3B72B619AB62}" destId="{150B6AC3-A26B-4D77-B39C-E84ACE8397B4}" srcOrd="1" destOrd="0" presId="urn:microsoft.com/office/officeart/2005/8/layout/hierarchy1"/>
    <dgm:cxn modelId="{3A662285-AFD0-489F-9768-1AC2A30FA29F}" type="presParOf" srcId="{150B6AC3-A26B-4D77-B39C-E84ACE8397B4}" destId="{164316D9-94FE-4F33-A885-003B4BE612EB}" srcOrd="0" destOrd="0" presId="urn:microsoft.com/office/officeart/2005/8/layout/hierarchy1"/>
    <dgm:cxn modelId="{071AD650-85CB-41B6-9A2D-2CB06E4C984D}" type="presParOf" srcId="{164316D9-94FE-4F33-A885-003B4BE612EB}" destId="{6C04C1A4-84C7-4B2D-9EAD-5C5AADB84387}" srcOrd="0" destOrd="0" presId="urn:microsoft.com/office/officeart/2005/8/layout/hierarchy1"/>
    <dgm:cxn modelId="{CAB723A4-49F5-427E-B291-97D527C022B2}" type="presParOf" srcId="{164316D9-94FE-4F33-A885-003B4BE612EB}" destId="{8BD7EFBD-B9BD-4234-857E-9C46FCA736CA}" srcOrd="1" destOrd="0" presId="urn:microsoft.com/office/officeart/2005/8/layout/hierarchy1"/>
    <dgm:cxn modelId="{C635293A-D1B7-4A28-B749-B26A99DE21B2}" type="presParOf" srcId="{150B6AC3-A26B-4D77-B39C-E84ACE8397B4}" destId="{4E9C6E6A-D9E2-4885-9277-97F3CCFEAD30}" srcOrd="1" destOrd="0" presId="urn:microsoft.com/office/officeart/2005/8/layout/hierarchy1"/>
    <dgm:cxn modelId="{B121BA99-BD38-4E2A-A13F-AF1A10B92E47}" type="presParOf" srcId="{4E9C6E6A-D9E2-4885-9277-97F3CCFEAD30}" destId="{4B1A464B-ED06-48FC-A91C-B3562AC1A916}" srcOrd="0" destOrd="0" presId="urn:microsoft.com/office/officeart/2005/8/layout/hierarchy1"/>
    <dgm:cxn modelId="{423717EA-7782-40B0-A1E8-B70041D36FE2}" type="presParOf" srcId="{4E9C6E6A-D9E2-4885-9277-97F3CCFEAD30}" destId="{226B383C-733C-4015-AECE-50702D79515F}" srcOrd="1" destOrd="0" presId="urn:microsoft.com/office/officeart/2005/8/layout/hierarchy1"/>
    <dgm:cxn modelId="{40EF8406-F1CE-4ED1-AC61-CEE44FF3973B}" type="presParOf" srcId="{226B383C-733C-4015-AECE-50702D79515F}" destId="{3EBD5973-1315-41E9-A2A3-193B7B6E7BE5}" srcOrd="0" destOrd="0" presId="urn:microsoft.com/office/officeart/2005/8/layout/hierarchy1"/>
    <dgm:cxn modelId="{3723DB5C-1FE3-4D89-9F3E-03C937433613}" type="presParOf" srcId="{3EBD5973-1315-41E9-A2A3-193B7B6E7BE5}" destId="{F33CFA4F-CAD7-4E28-B5E6-8C16A0DFA7FC}" srcOrd="0" destOrd="0" presId="urn:microsoft.com/office/officeart/2005/8/layout/hierarchy1"/>
    <dgm:cxn modelId="{3774DA25-71A7-4908-9B1E-29C96FD02F67}" type="presParOf" srcId="{3EBD5973-1315-41E9-A2A3-193B7B6E7BE5}" destId="{832957EA-D292-4AF4-89DE-448A02CA75C8}" srcOrd="1" destOrd="0" presId="urn:microsoft.com/office/officeart/2005/8/layout/hierarchy1"/>
    <dgm:cxn modelId="{F7EE9351-A5C4-4EA7-BC74-C3801CF3AECD}" type="presParOf" srcId="{226B383C-733C-4015-AECE-50702D79515F}" destId="{510D95FF-6570-4C73-89C2-65C43B6FF7DF}" srcOrd="1" destOrd="0" presId="urn:microsoft.com/office/officeart/2005/8/layout/hierarchy1"/>
    <dgm:cxn modelId="{D74A9EFC-646E-4F74-A2A1-11D99D610755}" type="presParOf" srcId="{510D95FF-6570-4C73-89C2-65C43B6FF7DF}" destId="{E107B397-1A4C-4C90-8239-BE6DE78B5850}" srcOrd="0" destOrd="0" presId="urn:microsoft.com/office/officeart/2005/8/layout/hierarchy1"/>
    <dgm:cxn modelId="{374CBF85-0FCA-4A9C-A131-0AFA86516CD6}" type="presParOf" srcId="{510D95FF-6570-4C73-89C2-65C43B6FF7DF}" destId="{29335BB7-354E-4A4D-805D-03979C2BB310}" srcOrd="1" destOrd="0" presId="urn:microsoft.com/office/officeart/2005/8/layout/hierarchy1"/>
    <dgm:cxn modelId="{AB072A07-ADFE-42D2-A510-69C640AA8670}" type="presParOf" srcId="{29335BB7-354E-4A4D-805D-03979C2BB310}" destId="{5119B850-FD82-4CED-94D1-A21B4E270ACA}" srcOrd="0" destOrd="0" presId="urn:microsoft.com/office/officeart/2005/8/layout/hierarchy1"/>
    <dgm:cxn modelId="{4D1D4DF3-5FFB-4333-90F9-CBAB38409C1F}" type="presParOf" srcId="{5119B850-FD82-4CED-94D1-A21B4E270ACA}" destId="{10BF2BF2-964B-4444-9C40-25A2D40C3F4A}" srcOrd="0" destOrd="0" presId="urn:microsoft.com/office/officeart/2005/8/layout/hierarchy1"/>
    <dgm:cxn modelId="{7E4BC5FF-ACCD-421C-B98E-E3FE9CE2622F}" type="presParOf" srcId="{5119B850-FD82-4CED-94D1-A21B4E270ACA}" destId="{DDAC542C-F950-4E0C-9E8E-4FDB589E4572}" srcOrd="1" destOrd="0" presId="urn:microsoft.com/office/officeart/2005/8/layout/hierarchy1"/>
    <dgm:cxn modelId="{330E66D8-2B8D-455C-ADBF-69593B733EA1}" type="presParOf" srcId="{29335BB7-354E-4A4D-805D-03979C2BB310}" destId="{DB95CDEF-9DD7-415D-A4F6-B52FC2E679E5}" srcOrd="1" destOrd="0" presId="urn:microsoft.com/office/officeart/2005/8/layout/hierarchy1"/>
    <dgm:cxn modelId="{D5344596-4590-4108-B83C-F0772BBA3CD1}" type="presParOf" srcId="{510D95FF-6570-4C73-89C2-65C43B6FF7DF}" destId="{DD83DFFC-2810-4308-8C61-CC7817813F78}" srcOrd="2" destOrd="0" presId="urn:microsoft.com/office/officeart/2005/8/layout/hierarchy1"/>
    <dgm:cxn modelId="{09092117-15EA-458A-81D4-99841BDB0813}" type="presParOf" srcId="{510D95FF-6570-4C73-89C2-65C43B6FF7DF}" destId="{F0E58E9A-E175-453E-BC45-61BD12D8967B}" srcOrd="3" destOrd="0" presId="urn:microsoft.com/office/officeart/2005/8/layout/hierarchy1"/>
    <dgm:cxn modelId="{FF2CD36F-4B51-4072-93E2-A75E67A28E82}" type="presParOf" srcId="{F0E58E9A-E175-453E-BC45-61BD12D8967B}" destId="{4B4621F9-5719-4281-8D49-03F6A0B9A2F4}" srcOrd="0" destOrd="0" presId="urn:microsoft.com/office/officeart/2005/8/layout/hierarchy1"/>
    <dgm:cxn modelId="{0ADD4AC6-2C12-4808-9102-832874EE0ACE}" type="presParOf" srcId="{4B4621F9-5719-4281-8D49-03F6A0B9A2F4}" destId="{11343180-F48D-4AE9-8DA8-09EDEA704ACB}" srcOrd="0" destOrd="0" presId="urn:microsoft.com/office/officeart/2005/8/layout/hierarchy1"/>
    <dgm:cxn modelId="{7A715DF5-F350-40E5-BC95-B678E15DB102}" type="presParOf" srcId="{4B4621F9-5719-4281-8D49-03F6A0B9A2F4}" destId="{98346F7A-A65E-401C-BD4D-A28A03A5A384}" srcOrd="1" destOrd="0" presId="urn:microsoft.com/office/officeart/2005/8/layout/hierarchy1"/>
    <dgm:cxn modelId="{F330E57F-D2EF-4B03-9D44-3AD52259D19D}" type="presParOf" srcId="{F0E58E9A-E175-453E-BC45-61BD12D8967B}" destId="{52AEEC0C-EE9C-403A-84A6-FF4990B4DA98}" srcOrd="1" destOrd="0" presId="urn:microsoft.com/office/officeart/2005/8/layout/hierarchy1"/>
    <dgm:cxn modelId="{2EB2005B-E57A-4FA9-AE38-99DC9ED4155D}" type="presParOf" srcId="{510D95FF-6570-4C73-89C2-65C43B6FF7DF}" destId="{B2DA7791-0718-431E-8A00-E46368C653BB}" srcOrd="4" destOrd="0" presId="urn:microsoft.com/office/officeart/2005/8/layout/hierarchy1"/>
    <dgm:cxn modelId="{EC2F192A-0AFB-4BB3-B153-D0A4328DB640}" type="presParOf" srcId="{510D95FF-6570-4C73-89C2-65C43B6FF7DF}" destId="{9F257F39-F323-4121-AE80-157650CCCB9B}" srcOrd="5" destOrd="0" presId="urn:microsoft.com/office/officeart/2005/8/layout/hierarchy1"/>
    <dgm:cxn modelId="{264AF0BA-8D06-4110-9637-7FF1EFBA5B87}" type="presParOf" srcId="{9F257F39-F323-4121-AE80-157650CCCB9B}" destId="{E7DF678D-4572-4056-9307-410BBEFAD539}" srcOrd="0" destOrd="0" presId="urn:microsoft.com/office/officeart/2005/8/layout/hierarchy1"/>
    <dgm:cxn modelId="{3210F89D-E384-463C-98AE-67796C7E26BF}" type="presParOf" srcId="{E7DF678D-4572-4056-9307-410BBEFAD539}" destId="{F95E2712-83DD-46E9-8B1C-EB64C89F7D23}" srcOrd="0" destOrd="0" presId="urn:microsoft.com/office/officeart/2005/8/layout/hierarchy1"/>
    <dgm:cxn modelId="{8DAA989C-FE94-488D-B106-E37857305E13}" type="presParOf" srcId="{E7DF678D-4572-4056-9307-410BBEFAD539}" destId="{B5E2C7C8-2056-4203-804B-D4C142171F7D}" srcOrd="1" destOrd="0" presId="urn:microsoft.com/office/officeart/2005/8/layout/hierarchy1"/>
    <dgm:cxn modelId="{16F7BC0B-F0BE-4916-B4E5-6A20D4980609}" type="presParOf" srcId="{9F257F39-F323-4121-AE80-157650CCCB9B}" destId="{5A10E7E7-5C9A-4153-B79A-45A7AE54575B}" srcOrd="1" destOrd="0" presId="urn:microsoft.com/office/officeart/2005/8/layout/hierarchy1"/>
    <dgm:cxn modelId="{4E3D862F-712C-4FDA-BFF0-AFB55F1A8545}" type="presParOf" srcId="{510D95FF-6570-4C73-89C2-65C43B6FF7DF}" destId="{4C543955-B3F8-4752-A170-C1F69A6DDD26}" srcOrd="6" destOrd="0" presId="urn:microsoft.com/office/officeart/2005/8/layout/hierarchy1"/>
    <dgm:cxn modelId="{22B57F1A-0CF0-4607-A97F-5DA37D34015F}" type="presParOf" srcId="{510D95FF-6570-4C73-89C2-65C43B6FF7DF}" destId="{9071D9EE-B478-4387-98C1-49D3938292FF}" srcOrd="7" destOrd="0" presId="urn:microsoft.com/office/officeart/2005/8/layout/hierarchy1"/>
    <dgm:cxn modelId="{C6C56FC3-FF80-4EE6-96E2-431311FEF80B}" type="presParOf" srcId="{9071D9EE-B478-4387-98C1-49D3938292FF}" destId="{E28FE4DF-E87D-4EF4-BE0C-8E064C7A1C61}" srcOrd="0" destOrd="0" presId="urn:microsoft.com/office/officeart/2005/8/layout/hierarchy1"/>
    <dgm:cxn modelId="{A56F1ADB-4626-45BF-A40A-F6B24160A071}" type="presParOf" srcId="{E28FE4DF-E87D-4EF4-BE0C-8E064C7A1C61}" destId="{6D268813-4E7C-47F3-9FAC-01C186ACBDFD}" srcOrd="0" destOrd="0" presId="urn:microsoft.com/office/officeart/2005/8/layout/hierarchy1"/>
    <dgm:cxn modelId="{A58BB6B2-D8B3-4562-99ED-DDC594DA2453}" type="presParOf" srcId="{E28FE4DF-E87D-4EF4-BE0C-8E064C7A1C61}" destId="{DDABAA3B-4713-410E-ABC9-C80B36E069BC}" srcOrd="1" destOrd="0" presId="urn:microsoft.com/office/officeart/2005/8/layout/hierarchy1"/>
    <dgm:cxn modelId="{A17D0073-701C-49F6-951D-C29014FCC199}" type="presParOf" srcId="{9071D9EE-B478-4387-98C1-49D3938292FF}" destId="{1626A181-9678-4932-AD7D-9CB09EE3ADCC}" srcOrd="1" destOrd="0" presId="urn:microsoft.com/office/officeart/2005/8/layout/hierarchy1"/>
    <dgm:cxn modelId="{7D667F1D-D9FD-4FC7-8E3F-A21B06943CE9}" type="presParOf" srcId="{510D95FF-6570-4C73-89C2-65C43B6FF7DF}" destId="{508E93C7-1A56-48C9-A505-25210E5CFA77}" srcOrd="8" destOrd="0" presId="urn:microsoft.com/office/officeart/2005/8/layout/hierarchy1"/>
    <dgm:cxn modelId="{BCDFE4A4-35FA-4C0B-B3AE-A7C16DDB4A3A}" type="presParOf" srcId="{510D95FF-6570-4C73-89C2-65C43B6FF7DF}" destId="{A777A775-136B-4F4C-9366-AB54449AA828}" srcOrd="9" destOrd="0" presId="urn:microsoft.com/office/officeart/2005/8/layout/hierarchy1"/>
    <dgm:cxn modelId="{315C9B2A-C2EF-4CAB-A937-FD0A3A6E7B28}" type="presParOf" srcId="{A777A775-136B-4F4C-9366-AB54449AA828}" destId="{DACC7341-D8AE-404C-8CF4-353A9A73EC7A}" srcOrd="0" destOrd="0" presId="urn:microsoft.com/office/officeart/2005/8/layout/hierarchy1"/>
    <dgm:cxn modelId="{0F9F1204-F1A0-41B0-A509-7CF9132B0AC2}" type="presParOf" srcId="{DACC7341-D8AE-404C-8CF4-353A9A73EC7A}" destId="{1CE456FA-B9BF-4FCF-87A3-26C4B6C17B28}" srcOrd="0" destOrd="0" presId="urn:microsoft.com/office/officeart/2005/8/layout/hierarchy1"/>
    <dgm:cxn modelId="{5EF4284C-191E-4C6A-8C24-9C156534F0ED}" type="presParOf" srcId="{DACC7341-D8AE-404C-8CF4-353A9A73EC7A}" destId="{8D582437-A1D1-4D5C-A382-87D76804D395}" srcOrd="1" destOrd="0" presId="urn:microsoft.com/office/officeart/2005/8/layout/hierarchy1"/>
    <dgm:cxn modelId="{B8F60A07-57B3-4A3D-AED6-5B118F4FCE90}" type="presParOf" srcId="{A777A775-136B-4F4C-9366-AB54449AA828}" destId="{E79BE191-0274-42C6-B3AA-A04CF07AB12D}" srcOrd="1" destOrd="0" presId="urn:microsoft.com/office/officeart/2005/8/layout/hierarchy1"/>
    <dgm:cxn modelId="{9C89492D-7690-4EDC-B6FE-CBD096C311B4}" type="presParOf" srcId="{510D95FF-6570-4C73-89C2-65C43B6FF7DF}" destId="{13544469-A2FB-4EB3-ACE9-0059F5DBB7C4}" srcOrd="10" destOrd="0" presId="urn:microsoft.com/office/officeart/2005/8/layout/hierarchy1"/>
    <dgm:cxn modelId="{B2539CB9-B188-4155-868B-17D8EE871A4E}" type="presParOf" srcId="{510D95FF-6570-4C73-89C2-65C43B6FF7DF}" destId="{703AEDF6-CC39-4E14-B623-8B5DA919F273}" srcOrd="11" destOrd="0" presId="urn:microsoft.com/office/officeart/2005/8/layout/hierarchy1"/>
    <dgm:cxn modelId="{84AFF999-2B77-4A7A-AF91-E2B7F7850C9C}" type="presParOf" srcId="{703AEDF6-CC39-4E14-B623-8B5DA919F273}" destId="{9222D2BD-94B5-41E3-9CCE-76F98E7CFE03}" srcOrd="0" destOrd="0" presId="urn:microsoft.com/office/officeart/2005/8/layout/hierarchy1"/>
    <dgm:cxn modelId="{29F4CC5D-0C74-43D3-B1B6-7DFBAC7D878D}" type="presParOf" srcId="{9222D2BD-94B5-41E3-9CCE-76F98E7CFE03}" destId="{405D514C-8C0E-414A-8B42-83915A204268}" srcOrd="0" destOrd="0" presId="urn:microsoft.com/office/officeart/2005/8/layout/hierarchy1"/>
    <dgm:cxn modelId="{D80BD5C7-EADB-4A13-8218-13C8C860B229}" type="presParOf" srcId="{9222D2BD-94B5-41E3-9CCE-76F98E7CFE03}" destId="{93366679-AF79-4661-9FE8-721C1092B4F0}" srcOrd="1" destOrd="0" presId="urn:microsoft.com/office/officeart/2005/8/layout/hierarchy1"/>
    <dgm:cxn modelId="{C3582AFD-C461-4A63-A9D2-DDF5D8DBB3CF}" type="presParOf" srcId="{703AEDF6-CC39-4E14-B623-8B5DA919F273}" destId="{B8CB8B24-BEFC-44DD-ABFE-4C8981C256E7}" srcOrd="1" destOrd="0" presId="urn:microsoft.com/office/officeart/2005/8/layout/hierarchy1"/>
    <dgm:cxn modelId="{E63491ED-A089-4D20-8B33-D93DD899E516}" type="presParOf" srcId="{510D95FF-6570-4C73-89C2-65C43B6FF7DF}" destId="{802BBB53-9418-4A2F-B228-612FEDE2453F}" srcOrd="12" destOrd="0" presId="urn:microsoft.com/office/officeart/2005/8/layout/hierarchy1"/>
    <dgm:cxn modelId="{28F87642-FB9F-497D-B86A-A32162A8577B}" type="presParOf" srcId="{510D95FF-6570-4C73-89C2-65C43B6FF7DF}" destId="{1CFE2B6C-A733-44A3-AD1C-DE0B8EDF2A86}" srcOrd="13" destOrd="0" presId="urn:microsoft.com/office/officeart/2005/8/layout/hierarchy1"/>
    <dgm:cxn modelId="{7D673622-CD76-48F1-B5D7-C438270DF9D3}" type="presParOf" srcId="{1CFE2B6C-A733-44A3-AD1C-DE0B8EDF2A86}" destId="{B4740786-3C7B-4483-A2EF-7C5311EFFD89}" srcOrd="0" destOrd="0" presId="urn:microsoft.com/office/officeart/2005/8/layout/hierarchy1"/>
    <dgm:cxn modelId="{51CCDB92-5239-437A-A26D-CE5CDE518436}" type="presParOf" srcId="{B4740786-3C7B-4483-A2EF-7C5311EFFD89}" destId="{2CC6B713-4374-4F4F-8DC2-C922787B9E89}" srcOrd="0" destOrd="0" presId="urn:microsoft.com/office/officeart/2005/8/layout/hierarchy1"/>
    <dgm:cxn modelId="{7559A470-9F54-4F6F-95DE-33F95EA6E7A5}" type="presParOf" srcId="{B4740786-3C7B-4483-A2EF-7C5311EFFD89}" destId="{452B033B-82B7-4824-A423-FD824EDBD290}" srcOrd="1" destOrd="0" presId="urn:microsoft.com/office/officeart/2005/8/layout/hierarchy1"/>
    <dgm:cxn modelId="{8CDE78E0-F141-4751-BABB-670E74441555}" type="presParOf" srcId="{1CFE2B6C-A733-44A3-AD1C-DE0B8EDF2A86}" destId="{D9B9844F-A704-47B2-A32E-91755B0EB0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BBB53-9418-4A2F-B228-612FEDE2453F}">
      <dsp:nvSpPr>
        <dsp:cNvPr id="0" name=""/>
        <dsp:cNvSpPr/>
      </dsp:nvSpPr>
      <dsp:spPr>
        <a:xfrm>
          <a:off x="6015929" y="4477710"/>
          <a:ext cx="5284588" cy="419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648"/>
              </a:lnTo>
              <a:lnTo>
                <a:pt x="5284588" y="285648"/>
              </a:lnTo>
              <a:lnTo>
                <a:pt x="5284588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44469-A2FB-4EB3-ACE9-0059F5DBB7C4}">
      <dsp:nvSpPr>
        <dsp:cNvPr id="0" name=""/>
        <dsp:cNvSpPr/>
      </dsp:nvSpPr>
      <dsp:spPr>
        <a:xfrm>
          <a:off x="6015929" y="4477710"/>
          <a:ext cx="3523059" cy="419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648"/>
              </a:lnTo>
              <a:lnTo>
                <a:pt x="3523059" y="285648"/>
              </a:lnTo>
              <a:lnTo>
                <a:pt x="3523059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E93C7-1A56-48C9-A505-25210E5CFA77}">
      <dsp:nvSpPr>
        <dsp:cNvPr id="0" name=""/>
        <dsp:cNvSpPr/>
      </dsp:nvSpPr>
      <dsp:spPr>
        <a:xfrm>
          <a:off x="6015929" y="4477710"/>
          <a:ext cx="1761529" cy="419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648"/>
              </a:lnTo>
              <a:lnTo>
                <a:pt x="1761529" y="285648"/>
              </a:lnTo>
              <a:lnTo>
                <a:pt x="1761529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43955-B3F8-4752-A170-C1F69A6DDD26}">
      <dsp:nvSpPr>
        <dsp:cNvPr id="0" name=""/>
        <dsp:cNvSpPr/>
      </dsp:nvSpPr>
      <dsp:spPr>
        <a:xfrm>
          <a:off x="5970209" y="4477710"/>
          <a:ext cx="91440" cy="419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7791-0718-431E-8A00-E46368C653BB}">
      <dsp:nvSpPr>
        <dsp:cNvPr id="0" name=""/>
        <dsp:cNvSpPr/>
      </dsp:nvSpPr>
      <dsp:spPr>
        <a:xfrm>
          <a:off x="4254400" y="4477710"/>
          <a:ext cx="1761529" cy="419163"/>
        </a:xfrm>
        <a:custGeom>
          <a:avLst/>
          <a:gdLst/>
          <a:ahLst/>
          <a:cxnLst/>
          <a:rect l="0" t="0" r="0" b="0"/>
          <a:pathLst>
            <a:path>
              <a:moveTo>
                <a:pt x="1761529" y="0"/>
              </a:moveTo>
              <a:lnTo>
                <a:pt x="1761529" y="285648"/>
              </a:lnTo>
              <a:lnTo>
                <a:pt x="0" y="285648"/>
              </a:lnTo>
              <a:lnTo>
                <a:pt x="0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3DFFC-2810-4308-8C61-CC7817813F78}">
      <dsp:nvSpPr>
        <dsp:cNvPr id="0" name=""/>
        <dsp:cNvSpPr/>
      </dsp:nvSpPr>
      <dsp:spPr>
        <a:xfrm>
          <a:off x="2492870" y="4477710"/>
          <a:ext cx="3523059" cy="419163"/>
        </a:xfrm>
        <a:custGeom>
          <a:avLst/>
          <a:gdLst/>
          <a:ahLst/>
          <a:cxnLst/>
          <a:rect l="0" t="0" r="0" b="0"/>
          <a:pathLst>
            <a:path>
              <a:moveTo>
                <a:pt x="3523059" y="0"/>
              </a:moveTo>
              <a:lnTo>
                <a:pt x="3523059" y="285648"/>
              </a:lnTo>
              <a:lnTo>
                <a:pt x="0" y="285648"/>
              </a:lnTo>
              <a:lnTo>
                <a:pt x="0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7B397-1A4C-4C90-8239-BE6DE78B5850}">
      <dsp:nvSpPr>
        <dsp:cNvPr id="0" name=""/>
        <dsp:cNvSpPr/>
      </dsp:nvSpPr>
      <dsp:spPr>
        <a:xfrm>
          <a:off x="731341" y="4477710"/>
          <a:ext cx="5284588" cy="419163"/>
        </a:xfrm>
        <a:custGeom>
          <a:avLst/>
          <a:gdLst/>
          <a:ahLst/>
          <a:cxnLst/>
          <a:rect l="0" t="0" r="0" b="0"/>
          <a:pathLst>
            <a:path>
              <a:moveTo>
                <a:pt x="5284588" y="0"/>
              </a:moveTo>
              <a:lnTo>
                <a:pt x="5284588" y="285648"/>
              </a:lnTo>
              <a:lnTo>
                <a:pt x="0" y="285648"/>
              </a:lnTo>
              <a:lnTo>
                <a:pt x="0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A464B-ED06-48FC-A91C-B3562AC1A916}">
      <dsp:nvSpPr>
        <dsp:cNvPr id="0" name=""/>
        <dsp:cNvSpPr/>
      </dsp:nvSpPr>
      <dsp:spPr>
        <a:xfrm>
          <a:off x="5970209" y="3143351"/>
          <a:ext cx="91440" cy="419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38FD9-89F5-4C0A-AD79-5373A14223C8}">
      <dsp:nvSpPr>
        <dsp:cNvPr id="0" name=""/>
        <dsp:cNvSpPr/>
      </dsp:nvSpPr>
      <dsp:spPr>
        <a:xfrm>
          <a:off x="5970209" y="1808993"/>
          <a:ext cx="91440" cy="419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1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59BCC-9434-4933-94F2-75D3414E7952}">
      <dsp:nvSpPr>
        <dsp:cNvPr id="0" name=""/>
        <dsp:cNvSpPr/>
      </dsp:nvSpPr>
      <dsp:spPr>
        <a:xfrm>
          <a:off x="5295304" y="893798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7A03A-D013-467F-90A3-3E13B2A1AF91}">
      <dsp:nvSpPr>
        <dsp:cNvPr id="0" name=""/>
        <dsp:cNvSpPr/>
      </dsp:nvSpPr>
      <dsp:spPr>
        <a:xfrm>
          <a:off x="5455443" y="1045930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Governing Body</a:t>
          </a:r>
          <a:endParaRPr lang="en-GB" sz="800" b="1" kern="1200" dirty="0"/>
        </a:p>
      </dsp:txBody>
      <dsp:txXfrm>
        <a:off x="5482248" y="1072735"/>
        <a:ext cx="1387641" cy="861584"/>
      </dsp:txXfrm>
    </dsp:sp>
    <dsp:sp modelId="{6C04C1A4-84C7-4B2D-9EAD-5C5AADB84387}">
      <dsp:nvSpPr>
        <dsp:cNvPr id="0" name=""/>
        <dsp:cNvSpPr/>
      </dsp:nvSpPr>
      <dsp:spPr>
        <a:xfrm>
          <a:off x="5295304" y="2228157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7EFBD-B9BD-4234-857E-9C46FCA736CA}">
      <dsp:nvSpPr>
        <dsp:cNvPr id="0" name=""/>
        <dsp:cNvSpPr/>
      </dsp:nvSpPr>
      <dsp:spPr>
        <a:xfrm>
          <a:off x="5455443" y="2380289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Co-Headteachers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Linda Dickinson 0.7 L24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Clare Tayton 0.5 L21</a:t>
          </a:r>
          <a:endParaRPr lang="en-GB" sz="800" kern="1200" dirty="0"/>
        </a:p>
      </dsp:txBody>
      <dsp:txXfrm>
        <a:off x="5482248" y="2407094"/>
        <a:ext cx="1387641" cy="861584"/>
      </dsp:txXfrm>
    </dsp:sp>
    <dsp:sp modelId="{F33CFA4F-CAD7-4E28-B5E6-8C16A0DFA7FC}">
      <dsp:nvSpPr>
        <dsp:cNvPr id="0" name=""/>
        <dsp:cNvSpPr/>
      </dsp:nvSpPr>
      <dsp:spPr>
        <a:xfrm>
          <a:off x="5295304" y="3562515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957EA-D292-4AF4-89DE-448A02CA75C8}">
      <dsp:nvSpPr>
        <dsp:cNvPr id="0" name=""/>
        <dsp:cNvSpPr/>
      </dsp:nvSpPr>
      <dsp:spPr>
        <a:xfrm>
          <a:off x="5455443" y="3714648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Co-Deputy Headteachers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Giovanni Giovanelli 0.5 L16 (Assistant Headteacher 0.5 L12)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Suzy Gregory L16 (and Teacher in Charge of the LU 0.5 L12)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Clare Tayton L17 0.5</a:t>
          </a:r>
          <a:endParaRPr lang="en-GB" sz="800" kern="1200" dirty="0"/>
        </a:p>
      </dsp:txBody>
      <dsp:txXfrm>
        <a:off x="5482248" y="3741453"/>
        <a:ext cx="1387641" cy="861584"/>
      </dsp:txXfrm>
    </dsp:sp>
    <dsp:sp modelId="{10BF2BF2-964B-4444-9C40-25A2D40C3F4A}">
      <dsp:nvSpPr>
        <dsp:cNvPr id="0" name=""/>
        <dsp:cNvSpPr/>
      </dsp:nvSpPr>
      <dsp:spPr>
        <a:xfrm>
          <a:off x="10715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C542C-F950-4E0C-9E8E-4FDB589E4572}">
      <dsp:nvSpPr>
        <dsp:cNvPr id="0" name=""/>
        <dsp:cNvSpPr/>
      </dsp:nvSpPr>
      <dsp:spPr>
        <a:xfrm>
          <a:off x="170854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School Business Manager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Jonathan Verity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Grade 11 SCP 47</a:t>
          </a:r>
          <a:endParaRPr lang="en-GB" sz="800" kern="1200" dirty="0"/>
        </a:p>
      </dsp:txBody>
      <dsp:txXfrm>
        <a:off x="197659" y="5075811"/>
        <a:ext cx="1387641" cy="861584"/>
      </dsp:txXfrm>
    </dsp:sp>
    <dsp:sp modelId="{11343180-F48D-4AE9-8DA8-09EDEA704ACB}">
      <dsp:nvSpPr>
        <dsp:cNvPr id="0" name=""/>
        <dsp:cNvSpPr/>
      </dsp:nvSpPr>
      <dsp:spPr>
        <a:xfrm>
          <a:off x="1772245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46F7A-A65E-401C-BD4D-A28A03A5A384}">
      <dsp:nvSpPr>
        <dsp:cNvPr id="0" name=""/>
        <dsp:cNvSpPr/>
      </dsp:nvSpPr>
      <dsp:spPr>
        <a:xfrm>
          <a:off x="1932384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Assistant Headteacher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Hamilton Nwokolo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L11</a:t>
          </a:r>
          <a:endParaRPr lang="en-GB" sz="800" kern="1200" dirty="0"/>
        </a:p>
      </dsp:txBody>
      <dsp:txXfrm>
        <a:off x="1959189" y="5075811"/>
        <a:ext cx="1387641" cy="861584"/>
      </dsp:txXfrm>
    </dsp:sp>
    <dsp:sp modelId="{F95E2712-83DD-46E9-8B1C-EB64C89F7D23}">
      <dsp:nvSpPr>
        <dsp:cNvPr id="0" name=""/>
        <dsp:cNvSpPr/>
      </dsp:nvSpPr>
      <dsp:spPr>
        <a:xfrm>
          <a:off x="3533774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2C7C8-2056-4203-804B-D4C142171F7D}">
      <dsp:nvSpPr>
        <dsp:cNvPr id="0" name=""/>
        <dsp:cNvSpPr/>
      </dsp:nvSpPr>
      <dsp:spPr>
        <a:xfrm>
          <a:off x="3693913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Assistant Headteacher/SENCO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Donna Brooks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L11</a:t>
          </a:r>
          <a:endParaRPr lang="en-GB" sz="800" kern="1200" dirty="0"/>
        </a:p>
      </dsp:txBody>
      <dsp:txXfrm>
        <a:off x="3720718" y="5075811"/>
        <a:ext cx="1387641" cy="861584"/>
      </dsp:txXfrm>
    </dsp:sp>
    <dsp:sp modelId="{6D268813-4E7C-47F3-9FAC-01C186ACBDFD}">
      <dsp:nvSpPr>
        <dsp:cNvPr id="0" name=""/>
        <dsp:cNvSpPr/>
      </dsp:nvSpPr>
      <dsp:spPr>
        <a:xfrm>
          <a:off x="5295304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BAA3B-4713-410E-ABC9-C80B36E069BC}">
      <dsp:nvSpPr>
        <dsp:cNvPr id="0" name=""/>
        <dsp:cNvSpPr/>
      </dsp:nvSpPr>
      <dsp:spPr>
        <a:xfrm>
          <a:off x="5455443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Language Unit Joint Achievement Director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Ericka Driver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U3 TLR1a</a:t>
          </a:r>
          <a:endParaRPr lang="en-GB" sz="800" kern="1200" dirty="0"/>
        </a:p>
      </dsp:txBody>
      <dsp:txXfrm>
        <a:off x="5482248" y="5075811"/>
        <a:ext cx="1387641" cy="861584"/>
      </dsp:txXfrm>
    </dsp:sp>
    <dsp:sp modelId="{1CE456FA-B9BF-4FCF-87A3-26C4B6C17B28}">
      <dsp:nvSpPr>
        <dsp:cNvPr id="0" name=""/>
        <dsp:cNvSpPr/>
      </dsp:nvSpPr>
      <dsp:spPr>
        <a:xfrm>
          <a:off x="7056833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82437-A1D1-4D5C-A382-87D76804D395}">
      <dsp:nvSpPr>
        <dsp:cNvPr id="0" name=""/>
        <dsp:cNvSpPr/>
      </dsp:nvSpPr>
      <dsp:spPr>
        <a:xfrm>
          <a:off x="7216972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Year 1 &amp; 2 Joint Achievement Director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D&amp;T Coordinator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Caroline Duffner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U3 TLR1a</a:t>
          </a:r>
          <a:endParaRPr lang="en-GB" sz="800" kern="1200" dirty="0"/>
        </a:p>
      </dsp:txBody>
      <dsp:txXfrm>
        <a:off x="7243777" y="5075811"/>
        <a:ext cx="1387641" cy="861584"/>
      </dsp:txXfrm>
    </dsp:sp>
    <dsp:sp modelId="{405D514C-8C0E-414A-8B42-83915A204268}">
      <dsp:nvSpPr>
        <dsp:cNvPr id="0" name=""/>
        <dsp:cNvSpPr/>
      </dsp:nvSpPr>
      <dsp:spPr>
        <a:xfrm>
          <a:off x="8818363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66679-AF79-4661-9FE8-721C1092B4F0}">
      <dsp:nvSpPr>
        <dsp:cNvPr id="0" name=""/>
        <dsp:cNvSpPr/>
      </dsp:nvSpPr>
      <dsp:spPr>
        <a:xfrm>
          <a:off x="8978502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Pastoral Care Coordinator PSHE &amp; Citizenship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Hannah Cane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U3 TLR1a</a:t>
          </a:r>
          <a:endParaRPr lang="en-GB" sz="800" kern="1200" dirty="0"/>
        </a:p>
      </dsp:txBody>
      <dsp:txXfrm>
        <a:off x="9005307" y="5075811"/>
        <a:ext cx="1387641" cy="861584"/>
      </dsp:txXfrm>
    </dsp:sp>
    <dsp:sp modelId="{2CC6B713-4374-4F4F-8DC2-C922787B9E89}">
      <dsp:nvSpPr>
        <dsp:cNvPr id="0" name=""/>
        <dsp:cNvSpPr/>
      </dsp:nvSpPr>
      <dsp:spPr>
        <a:xfrm>
          <a:off x="10579892" y="4896874"/>
          <a:ext cx="1441251" cy="915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B033B-82B7-4824-A423-FD824EDBD290}">
      <dsp:nvSpPr>
        <dsp:cNvPr id="0" name=""/>
        <dsp:cNvSpPr/>
      </dsp:nvSpPr>
      <dsp:spPr>
        <a:xfrm>
          <a:off x="10740031" y="5049006"/>
          <a:ext cx="1441251" cy="9151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EYFS Achievement Director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kern="1200" dirty="0" smtClean="0"/>
            <a:t>Susan Hancock 0.6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U3 TLR1a</a:t>
          </a:r>
        </a:p>
      </dsp:txBody>
      <dsp:txXfrm>
        <a:off x="10766836" y="5075811"/>
        <a:ext cx="1387641" cy="861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B222E-21AF-451A-A0D5-400E53B42F27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9D0A-EE88-4484-9B16-E645BBC13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9D0A-EE88-4484-9B16-E645BBC134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8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8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4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8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7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0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3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6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7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7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C48A-11D0-4060-95D7-5211A5CE3132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DCB9-7959-4823-A76D-C697EA918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38662337"/>
              </p:ext>
            </p:extLst>
          </p:nvPr>
        </p:nvGraphicFramePr>
        <p:xfrm>
          <a:off x="16476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35395" y="148281"/>
            <a:ext cx="3848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John Ruskin School &amp; Language Classes</a:t>
            </a:r>
          </a:p>
          <a:p>
            <a:pPr algn="ctr"/>
            <a:r>
              <a:rPr lang="en-GB" dirty="0" smtClean="0"/>
              <a:t>Staffing Structure 2018-19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681122" y="3220650"/>
            <a:ext cx="542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Senior Leadership Team &amp; Teaching and Learning Team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09954" y="1915298"/>
            <a:ext cx="537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Senior Leadership Team &amp; Teaching and Learning Team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854420" y="4624856"/>
            <a:ext cx="241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Senior Leadership Team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92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 flipH="1" flipV="1">
            <a:off x="5867073" y="6538694"/>
            <a:ext cx="646586" cy="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874669" y="3680070"/>
            <a:ext cx="15435" cy="1233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2835084" y="971889"/>
            <a:ext cx="10966" cy="3850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148395" y="1025989"/>
            <a:ext cx="37692" cy="3597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6524507" y="3318796"/>
            <a:ext cx="15435" cy="1233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2173481" y="926298"/>
            <a:ext cx="1691" cy="898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0483391" y="3131696"/>
            <a:ext cx="17114" cy="1529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170492" y="1768999"/>
            <a:ext cx="17114" cy="137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0410520" y="985327"/>
            <a:ext cx="17114" cy="137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7852080" y="1017972"/>
            <a:ext cx="17114" cy="137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6426697" y="971889"/>
            <a:ext cx="17114" cy="137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790052" y="3626851"/>
            <a:ext cx="17114" cy="137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03427" y="1048405"/>
            <a:ext cx="17114" cy="137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Freeform 154"/>
          <p:cNvSpPr/>
          <p:nvPr/>
        </p:nvSpPr>
        <p:spPr>
          <a:xfrm>
            <a:off x="9525445" y="4703442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1" name="Freeform 150"/>
          <p:cNvSpPr/>
          <p:nvPr/>
        </p:nvSpPr>
        <p:spPr>
          <a:xfrm>
            <a:off x="7096888" y="4958962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0" name="Freeform 149"/>
          <p:cNvSpPr/>
          <p:nvPr/>
        </p:nvSpPr>
        <p:spPr>
          <a:xfrm>
            <a:off x="8113334" y="4913635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5" name="Freeform 144"/>
          <p:cNvSpPr/>
          <p:nvPr/>
        </p:nvSpPr>
        <p:spPr>
          <a:xfrm>
            <a:off x="4044506" y="4922053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6" name="Freeform 145"/>
          <p:cNvSpPr/>
          <p:nvPr/>
        </p:nvSpPr>
        <p:spPr>
          <a:xfrm>
            <a:off x="5876803" y="4967868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2" name="Freeform 141"/>
          <p:cNvSpPr/>
          <p:nvPr/>
        </p:nvSpPr>
        <p:spPr>
          <a:xfrm>
            <a:off x="910523" y="3725115"/>
            <a:ext cx="211017" cy="1073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5404" y="0"/>
                </a:moveTo>
                <a:lnTo>
                  <a:pt x="105404" y="477073"/>
                </a:lnTo>
                <a:lnTo>
                  <a:pt x="0" y="477073"/>
                </a:lnTo>
                <a:lnTo>
                  <a:pt x="0" y="52058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1" name="Freeform 140"/>
          <p:cNvSpPr/>
          <p:nvPr/>
        </p:nvSpPr>
        <p:spPr>
          <a:xfrm>
            <a:off x="1096161" y="1963051"/>
            <a:ext cx="211017" cy="1073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5404" y="0"/>
                </a:moveTo>
                <a:lnTo>
                  <a:pt x="105404" y="477073"/>
                </a:lnTo>
                <a:lnTo>
                  <a:pt x="0" y="477073"/>
                </a:lnTo>
                <a:lnTo>
                  <a:pt x="0" y="52058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7" name="Freeform 126"/>
          <p:cNvSpPr/>
          <p:nvPr/>
        </p:nvSpPr>
        <p:spPr>
          <a:xfrm>
            <a:off x="9357225" y="315486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0" name="Freeform 119"/>
          <p:cNvSpPr/>
          <p:nvPr/>
        </p:nvSpPr>
        <p:spPr>
          <a:xfrm>
            <a:off x="4867312" y="5327703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1" name="Freeform 90"/>
          <p:cNvSpPr/>
          <p:nvPr/>
        </p:nvSpPr>
        <p:spPr>
          <a:xfrm>
            <a:off x="2779110" y="373415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1" name="Freeform 110"/>
          <p:cNvSpPr/>
          <p:nvPr/>
        </p:nvSpPr>
        <p:spPr>
          <a:xfrm>
            <a:off x="4221545" y="337896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9" name="Freeform 108"/>
          <p:cNvSpPr/>
          <p:nvPr/>
        </p:nvSpPr>
        <p:spPr>
          <a:xfrm>
            <a:off x="5516075" y="333533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4" name="Freeform 103"/>
          <p:cNvSpPr/>
          <p:nvPr/>
        </p:nvSpPr>
        <p:spPr>
          <a:xfrm>
            <a:off x="6931329" y="333533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6" name="Freeform 95"/>
          <p:cNvSpPr/>
          <p:nvPr/>
        </p:nvSpPr>
        <p:spPr>
          <a:xfrm>
            <a:off x="8287193" y="333532"/>
            <a:ext cx="1357616" cy="106278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78136" y="0"/>
                </a:moveTo>
                <a:lnTo>
                  <a:pt x="678136" y="471884"/>
                </a:lnTo>
                <a:lnTo>
                  <a:pt x="0" y="471884"/>
                </a:lnTo>
                <a:lnTo>
                  <a:pt x="0" y="51539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6" name="Freeform 115"/>
          <p:cNvSpPr/>
          <p:nvPr/>
        </p:nvSpPr>
        <p:spPr>
          <a:xfrm>
            <a:off x="1060209" y="2669948"/>
            <a:ext cx="211017" cy="107348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5404" y="0"/>
                </a:moveTo>
                <a:lnTo>
                  <a:pt x="105404" y="477073"/>
                </a:lnTo>
                <a:lnTo>
                  <a:pt x="0" y="477073"/>
                </a:lnTo>
                <a:lnTo>
                  <a:pt x="0" y="52058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0" name="Freeform 139"/>
          <p:cNvSpPr/>
          <p:nvPr/>
        </p:nvSpPr>
        <p:spPr>
          <a:xfrm>
            <a:off x="3148514" y="3206690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7" name="Freeform 136"/>
          <p:cNvSpPr/>
          <p:nvPr/>
        </p:nvSpPr>
        <p:spPr>
          <a:xfrm>
            <a:off x="7496469" y="2489276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5" name="Freeform 134"/>
          <p:cNvSpPr/>
          <p:nvPr/>
        </p:nvSpPr>
        <p:spPr>
          <a:xfrm>
            <a:off x="6821015" y="5693675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7" name="Freeform 106"/>
          <p:cNvSpPr/>
          <p:nvPr/>
        </p:nvSpPr>
        <p:spPr>
          <a:xfrm>
            <a:off x="10500505" y="5370501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5" name="Freeform 104"/>
          <p:cNvSpPr/>
          <p:nvPr/>
        </p:nvSpPr>
        <p:spPr>
          <a:xfrm>
            <a:off x="10036033" y="4699415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3" name="Freeform 102"/>
          <p:cNvSpPr/>
          <p:nvPr/>
        </p:nvSpPr>
        <p:spPr>
          <a:xfrm>
            <a:off x="8784389" y="4615138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" name="Freeform 101"/>
          <p:cNvSpPr/>
          <p:nvPr/>
        </p:nvSpPr>
        <p:spPr>
          <a:xfrm>
            <a:off x="7473516" y="4649091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0" name="Freeform 109"/>
          <p:cNvSpPr/>
          <p:nvPr/>
        </p:nvSpPr>
        <p:spPr>
          <a:xfrm>
            <a:off x="4899617" y="5207260"/>
            <a:ext cx="183061" cy="9771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30374"/>
                </a:lnTo>
                <a:lnTo>
                  <a:pt x="78480" y="430374"/>
                </a:lnTo>
                <a:lnTo>
                  <a:pt x="78480" y="47388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" name="Group 1"/>
          <p:cNvGrpSpPr/>
          <p:nvPr/>
        </p:nvGrpSpPr>
        <p:grpSpPr>
          <a:xfrm>
            <a:off x="162683" y="342416"/>
            <a:ext cx="10851242" cy="4749158"/>
            <a:chOff x="2369867" y="2106631"/>
            <a:chExt cx="5420248" cy="2306017"/>
          </a:xfrm>
        </p:grpSpPr>
        <p:sp>
          <p:nvSpPr>
            <p:cNvPr id="6" name="Freeform 5"/>
            <p:cNvSpPr/>
            <p:nvPr/>
          </p:nvSpPr>
          <p:spPr>
            <a:xfrm>
              <a:off x="5582515" y="3131931"/>
              <a:ext cx="91440" cy="1305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87071"/>
                  </a:lnTo>
                  <a:lnTo>
                    <a:pt x="76107" y="87071"/>
                  </a:lnTo>
                  <a:lnTo>
                    <a:pt x="76107" y="13058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597327" y="3118677"/>
              <a:ext cx="91440" cy="12935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967" y="0"/>
                  </a:moveTo>
                  <a:lnTo>
                    <a:pt x="52967" y="85845"/>
                  </a:lnTo>
                  <a:lnTo>
                    <a:pt x="45720" y="85845"/>
                  </a:lnTo>
                  <a:lnTo>
                    <a:pt x="45720" y="12935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310594" y="3135686"/>
              <a:ext cx="91440" cy="1123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68836"/>
                  </a:lnTo>
                  <a:lnTo>
                    <a:pt x="83007" y="68836"/>
                  </a:lnTo>
                  <a:lnTo>
                    <a:pt x="83007" y="11234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343790" y="3167537"/>
              <a:ext cx="91440" cy="14554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02036"/>
                  </a:lnTo>
                  <a:lnTo>
                    <a:pt x="81513" y="102036"/>
                  </a:lnTo>
                  <a:lnTo>
                    <a:pt x="81513" y="14554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2858150" y="3121692"/>
              <a:ext cx="105404" cy="52058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5404" y="0"/>
                  </a:moveTo>
                  <a:lnTo>
                    <a:pt x="105404" y="477073"/>
                  </a:lnTo>
                  <a:lnTo>
                    <a:pt x="0" y="477073"/>
                  </a:lnTo>
                  <a:lnTo>
                    <a:pt x="0" y="52058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2887013" y="3121692"/>
              <a:ext cx="91440" cy="13659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6541" y="0"/>
                  </a:moveTo>
                  <a:lnTo>
                    <a:pt x="76541" y="93086"/>
                  </a:lnTo>
                  <a:lnTo>
                    <a:pt x="45720" y="93086"/>
                  </a:lnTo>
                  <a:lnTo>
                    <a:pt x="45720" y="13659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3118363" y="2106631"/>
              <a:ext cx="632003" cy="323095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School Business Manager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Jonathan Verity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Grade 11 SCP 47</a:t>
              </a:r>
              <a:endParaRPr lang="en-GB" sz="9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85822" y="2683716"/>
              <a:ext cx="469673" cy="298242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Admin Officer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Claudia Griffiths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Grade 6 SCP 27</a:t>
              </a:r>
              <a:endParaRPr lang="en-GB" sz="9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79680" y="3074902"/>
              <a:ext cx="469673" cy="298242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Finance Assistant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Karine </a:t>
              </a:r>
              <a:r>
                <a:rPr lang="en-GB" sz="900" kern="1200" dirty="0" err="1" smtClean="0"/>
                <a:t>Tchong</a:t>
              </a:r>
              <a:endParaRPr lang="en-GB" sz="9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Grade 5 SCP 23</a:t>
              </a:r>
              <a:endParaRPr lang="en-GB" sz="9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579680" y="3451004"/>
              <a:ext cx="469673" cy="426131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kern="1200" dirty="0" smtClean="0"/>
                <a:t>Receptionist/Admin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Bernard </a:t>
              </a:r>
              <a:r>
                <a:rPr lang="en-GB" sz="800" kern="1200" dirty="0" err="1" smtClean="0"/>
                <a:t>Dentor</a:t>
              </a:r>
              <a:endParaRPr lang="en-GB" sz="8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Grade 3 SCP 13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Agency Receptionist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Daily rate £18p/h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69867" y="3954995"/>
              <a:ext cx="469673" cy="298242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Digital Content Assistant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Diane Davies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Grade 4 SCP 14</a:t>
              </a:r>
              <a:endParaRPr lang="en-GB" sz="900" kern="1200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123322" y="2585406"/>
              <a:ext cx="469673" cy="298242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Premises Manager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Oliver Williams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Grade 7 SCP 31</a:t>
              </a:r>
              <a:endParaRPr lang="en-GB" sz="900" kern="1200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25298" y="3295893"/>
              <a:ext cx="469673" cy="298242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Premises Assistant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Tony Till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Grade 3 SCP 16</a:t>
              </a:r>
              <a:endParaRPr lang="en-GB" sz="900" kern="1200" dirty="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036112" y="3992102"/>
              <a:ext cx="554417" cy="420546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Cleaners x5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Maryan Sharif, Carol Gibbons-Walters, Shukri Hussein, Helen </a:t>
              </a:r>
              <a:r>
                <a:rPr lang="en-GB" sz="900" dirty="0" err="1" smtClean="0"/>
                <a:t>Gebreyesus</a:t>
              </a:r>
              <a:r>
                <a:rPr lang="en-GB" sz="900" dirty="0" smtClean="0"/>
                <a:t>, Halima </a:t>
              </a:r>
              <a:r>
                <a:rPr lang="en-GB" sz="900" dirty="0" err="1" smtClean="0"/>
                <a:t>Raghe</a:t>
              </a:r>
              <a:r>
                <a:rPr lang="en-GB" sz="900" dirty="0" smtClean="0"/>
                <a:t>.</a:t>
              </a:r>
              <a:r>
                <a:rPr lang="en-GB" sz="900" kern="1200" dirty="0" smtClean="0"/>
                <a:t> Grade 1</a:t>
              </a:r>
              <a:endParaRPr lang="en-GB" sz="900" kern="1200" dirty="0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872745" y="2106631"/>
              <a:ext cx="546264" cy="354573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Assistant Headteacher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Hamilton Nwokolo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L11</a:t>
              </a:r>
              <a:endParaRPr lang="en-GB" sz="900" kern="1200" dirty="0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831820" y="2779983"/>
              <a:ext cx="623064" cy="1246754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KS2 Teachers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Hannah Cane U3 TLR1A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err="1" smtClean="0"/>
                <a:t>Ra’eesha</a:t>
              </a:r>
              <a:r>
                <a:rPr lang="en-GB" sz="900" dirty="0" smtClean="0"/>
                <a:t> </a:t>
              </a:r>
              <a:r>
                <a:rPr lang="en-GB" sz="900" dirty="0" err="1" smtClean="0"/>
                <a:t>Saleem</a:t>
              </a:r>
              <a:r>
                <a:rPr lang="en-GB" sz="900" dirty="0" smtClean="0"/>
                <a:t> M2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Owen Thompson M3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Fran Derrien (on mat leave from Sept 2018) M6 TLR 2B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Isabel </a:t>
              </a:r>
              <a:r>
                <a:rPr lang="en-GB" sz="900" dirty="0" err="1" smtClean="0"/>
                <a:t>Mattick</a:t>
              </a:r>
              <a:r>
                <a:rPr lang="en-GB" sz="900" dirty="0" smtClean="0"/>
                <a:t> M4, TLR2A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Snjezana </a:t>
              </a:r>
              <a:r>
                <a:rPr lang="en-GB" sz="900" dirty="0" err="1" smtClean="0"/>
                <a:t>Metikos</a:t>
              </a:r>
              <a:r>
                <a:rPr lang="en-GB" sz="900" dirty="0" smtClean="0"/>
                <a:t> (temporary until Dec 2018) UNQ6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Charlotte Wall M5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/>
                <a:t>Kieran </a:t>
              </a:r>
              <a:r>
                <a:rPr lang="en-GB" sz="900" dirty="0" err="1"/>
                <a:t>Manera</a:t>
              </a:r>
              <a:r>
                <a:rPr lang="en-GB" sz="900" dirty="0"/>
                <a:t> U2, </a:t>
              </a:r>
              <a:r>
                <a:rPr lang="en-GB" sz="900"/>
                <a:t>TLR </a:t>
              </a:r>
              <a:r>
                <a:rPr lang="en-GB" sz="900" smtClean="0"/>
                <a:t>2B</a:t>
              </a:r>
              <a:endParaRPr lang="en-GB" sz="9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Neil Crawford U3, TLR 1A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4567423" y="2109294"/>
              <a:ext cx="525507" cy="361020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kern="1200" dirty="0" smtClean="0"/>
                <a:t>Assistant Headteacher/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kern="1200" dirty="0" smtClean="0"/>
                <a:t>SENCO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Donna Brooks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L11</a:t>
              </a:r>
              <a:endParaRPr lang="en-GB" sz="800" kern="1200" dirty="0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906720" y="2111372"/>
              <a:ext cx="523403" cy="345091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kern="1200" dirty="0" smtClean="0"/>
                <a:t>Year 1 &amp; 2 Joint Achievement Director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D&amp;T </a:t>
              </a:r>
              <a:r>
                <a:rPr lang="en-GB" sz="800" kern="1200" dirty="0" smtClean="0"/>
                <a:t>Caroline Duffner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U3 TLR 1A</a:t>
              </a:r>
              <a:endParaRPr lang="en-GB" sz="800" kern="1200" dirty="0" smtClean="0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840730" y="3050305"/>
              <a:ext cx="764425" cy="795097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KS1 Teachers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Caroline Duffner U3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Sheila Siebert U3, TLR 1A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err="1" smtClean="0"/>
                <a:t>Rasna</a:t>
              </a:r>
              <a:r>
                <a:rPr lang="en-GB" sz="900" dirty="0" smtClean="0"/>
                <a:t> </a:t>
              </a:r>
              <a:r>
                <a:rPr lang="en-GB" sz="900" dirty="0" err="1" smtClean="0"/>
                <a:t>Khatun</a:t>
              </a:r>
              <a:r>
                <a:rPr lang="en-GB" sz="900" dirty="0" smtClean="0"/>
                <a:t> M6 (on mat leave from Sept 2018)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/>
                <a:t>Kath Hilliard U1</a:t>
              </a:r>
              <a:endParaRPr lang="en-GB" sz="9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Claire Davis U2, TLR 2B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Denise Spair U3 0.6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Nicola </a:t>
              </a:r>
              <a:r>
                <a:rPr lang="en-GB" sz="900" dirty="0" err="1" smtClean="0"/>
                <a:t>Bibby</a:t>
              </a:r>
              <a:r>
                <a:rPr lang="en-GB" sz="900" dirty="0" smtClean="0"/>
                <a:t> UNQ6 0.6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6544109" y="2117980"/>
              <a:ext cx="521859" cy="331874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dirty="0" smtClean="0"/>
                <a:t>Pastoral Care Coordinator PSHE &amp; Citizenship 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dirty="0" smtClean="0"/>
                <a:t>Hannah Cane U3 TLR1A</a:t>
              </a:r>
              <a:endParaRPr lang="en-GB" sz="800" kern="1200" dirty="0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215354" y="2118261"/>
              <a:ext cx="516330" cy="333784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dirty="0" smtClean="0"/>
                <a:t>EYFS Achievement Director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/>
                <a:t>S</a:t>
              </a:r>
              <a:r>
                <a:rPr lang="en-GB" sz="900" kern="1200" dirty="0" smtClean="0"/>
                <a:t>usan Hancock 0.6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U3 TLR1A</a:t>
              </a:r>
              <a:endParaRPr lang="en-GB" sz="900" kern="1200" dirty="0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137589" y="3058379"/>
              <a:ext cx="652526" cy="818756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EYFS Teachers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Karen Jackson 0.6 (0.8 temporary until Aug 2019) U3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Susan Hancock U3, TLR 1A 0.6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Louise Webster U2, TLR 2A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Natasha Hemans M6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Leonie May (mat leave cover until Aug 2019) M1</a:t>
              </a:r>
              <a:endParaRPr lang="en-GB" sz="9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Mary </a:t>
              </a:r>
              <a:r>
                <a:rPr lang="en-GB" sz="900" dirty="0" err="1" smtClean="0"/>
                <a:t>Honeybone</a:t>
              </a:r>
              <a:r>
                <a:rPr lang="en-GB" sz="900" dirty="0" smtClean="0"/>
                <a:t> 0.4 U3</a:t>
              </a:r>
              <a:endParaRPr lang="en-GB" sz="900" kern="1200" dirty="0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235636" y="2106631"/>
              <a:ext cx="521859" cy="347818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kern="1200" dirty="0" smtClean="0"/>
                <a:t>Language Unit Joint Achievement Director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Ericka Driver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kern="1200" dirty="0" smtClean="0"/>
                <a:t>U3 TLR 1A</a:t>
              </a:r>
              <a:endParaRPr lang="en-GB" sz="800" kern="1200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274499" y="3053854"/>
              <a:ext cx="500642" cy="489369"/>
            </a:xfrm>
            <a:custGeom>
              <a:avLst/>
              <a:gdLst>
                <a:gd name="connsiteX0" fmla="*/ 0 w 469673"/>
                <a:gd name="connsiteY0" fmla="*/ 29824 h 298242"/>
                <a:gd name="connsiteX1" fmla="*/ 29824 w 469673"/>
                <a:gd name="connsiteY1" fmla="*/ 0 h 298242"/>
                <a:gd name="connsiteX2" fmla="*/ 439849 w 469673"/>
                <a:gd name="connsiteY2" fmla="*/ 0 h 298242"/>
                <a:gd name="connsiteX3" fmla="*/ 469673 w 469673"/>
                <a:gd name="connsiteY3" fmla="*/ 29824 h 298242"/>
                <a:gd name="connsiteX4" fmla="*/ 469673 w 469673"/>
                <a:gd name="connsiteY4" fmla="*/ 268418 h 298242"/>
                <a:gd name="connsiteX5" fmla="*/ 439849 w 469673"/>
                <a:gd name="connsiteY5" fmla="*/ 298242 h 298242"/>
                <a:gd name="connsiteX6" fmla="*/ 29824 w 469673"/>
                <a:gd name="connsiteY6" fmla="*/ 298242 h 298242"/>
                <a:gd name="connsiteX7" fmla="*/ 0 w 469673"/>
                <a:gd name="connsiteY7" fmla="*/ 268418 h 298242"/>
                <a:gd name="connsiteX8" fmla="*/ 0 w 469673"/>
                <a:gd name="connsiteY8" fmla="*/ 29824 h 29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673" h="298242">
                  <a:moveTo>
                    <a:pt x="0" y="29824"/>
                  </a:moveTo>
                  <a:cubicBezTo>
                    <a:pt x="0" y="13353"/>
                    <a:pt x="13353" y="0"/>
                    <a:pt x="29824" y="0"/>
                  </a:cubicBezTo>
                  <a:lnTo>
                    <a:pt x="439849" y="0"/>
                  </a:lnTo>
                  <a:cubicBezTo>
                    <a:pt x="456320" y="0"/>
                    <a:pt x="469673" y="13353"/>
                    <a:pt x="469673" y="29824"/>
                  </a:cubicBezTo>
                  <a:lnTo>
                    <a:pt x="469673" y="268418"/>
                  </a:lnTo>
                  <a:cubicBezTo>
                    <a:pt x="469673" y="284889"/>
                    <a:pt x="456320" y="298242"/>
                    <a:pt x="439849" y="298242"/>
                  </a:cubicBezTo>
                  <a:lnTo>
                    <a:pt x="29824" y="298242"/>
                  </a:lnTo>
                  <a:cubicBezTo>
                    <a:pt x="13353" y="298242"/>
                    <a:pt x="0" y="284889"/>
                    <a:pt x="0" y="268418"/>
                  </a:cubicBezTo>
                  <a:lnTo>
                    <a:pt x="0" y="2982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785" tIns="27785" rIns="27785" bIns="2778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 smtClean="0"/>
                <a:t>LU Teachers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/>
                <a:t>Ericka Driver U3, TLR 1A, SEN1</a:t>
              </a:r>
              <a:endParaRPr lang="en-GB" sz="9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/>
                <a:t>Sarah Pitkin </a:t>
              </a:r>
              <a:r>
                <a:rPr lang="en-GB" sz="900" dirty="0" smtClean="0"/>
                <a:t>U2, SEN1</a:t>
              </a:r>
              <a:endParaRPr lang="en-GB" sz="900" kern="1200" dirty="0" smtClean="0"/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err="1" smtClean="0"/>
                <a:t>Gisella</a:t>
              </a:r>
              <a:r>
                <a:rPr lang="en-GB" sz="900" dirty="0" smtClean="0"/>
                <a:t> Bernarda (Agency)</a:t>
              </a:r>
              <a:endParaRPr lang="en-GB" sz="900" kern="1200" dirty="0" smtClean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124186" y="-12074"/>
            <a:ext cx="24139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Senior Leadership Team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5588304" y="4072133"/>
            <a:ext cx="141577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Support Staff</a:t>
            </a:r>
            <a:endParaRPr lang="en-GB" dirty="0"/>
          </a:p>
        </p:txBody>
      </p:sp>
      <p:sp>
        <p:nvSpPr>
          <p:cNvPr id="119" name="Freeform 118"/>
          <p:cNvSpPr/>
          <p:nvPr/>
        </p:nvSpPr>
        <p:spPr>
          <a:xfrm>
            <a:off x="2804699" y="4552262"/>
            <a:ext cx="1745707" cy="1565058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MMS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Sara Rodrigues </a:t>
            </a:r>
            <a:r>
              <a:rPr lang="en-GB" sz="900" kern="1200" dirty="0" smtClean="0"/>
              <a:t>Hayley </a:t>
            </a:r>
            <a:r>
              <a:rPr lang="en-GB" sz="900" kern="1200" dirty="0" err="1" smtClean="0"/>
              <a:t>Northcott</a:t>
            </a:r>
            <a:r>
              <a:rPr lang="en-GB" sz="900" kern="1200" dirty="0" smtClean="0"/>
              <a:t> </a:t>
            </a:r>
            <a:r>
              <a:rPr lang="en-GB" sz="900" dirty="0" smtClean="0"/>
              <a:t>Denise </a:t>
            </a:r>
            <a:r>
              <a:rPr lang="en-GB" sz="900" dirty="0" err="1" smtClean="0"/>
              <a:t>Kebell</a:t>
            </a:r>
            <a:r>
              <a:rPr lang="en-GB" sz="900" dirty="0" smtClean="0"/>
              <a:t> </a:t>
            </a:r>
            <a:r>
              <a:rPr lang="en-GB" sz="900" kern="1200" dirty="0" smtClean="0"/>
              <a:t>Halima </a:t>
            </a:r>
            <a:r>
              <a:rPr lang="en-GB" sz="900" kern="1200" dirty="0" err="1" smtClean="0"/>
              <a:t>Kheloufi</a:t>
            </a:r>
            <a:r>
              <a:rPr lang="en-GB" sz="900" kern="1200" dirty="0" smtClean="0"/>
              <a:t> </a:t>
            </a:r>
            <a:r>
              <a:rPr lang="en-GB" sz="900" dirty="0" smtClean="0"/>
              <a:t>Glenda Chambers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Linda Ashfield, Jennifer Ellis </a:t>
            </a:r>
            <a:r>
              <a:rPr lang="en-GB" sz="900" dirty="0" smtClean="0"/>
              <a:t>Michelle </a:t>
            </a:r>
            <a:r>
              <a:rPr lang="en-GB" sz="900" dirty="0" err="1" smtClean="0"/>
              <a:t>McGibbon</a:t>
            </a:r>
            <a:endParaRPr lang="en-GB" sz="9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Mihaela </a:t>
            </a:r>
            <a:r>
              <a:rPr lang="en-GB" sz="900" kern="1200" dirty="0" err="1" smtClean="0"/>
              <a:t>Miron</a:t>
            </a:r>
            <a:r>
              <a:rPr lang="en-GB" sz="900" kern="1200" dirty="0" smtClean="0"/>
              <a:t> </a:t>
            </a:r>
            <a:r>
              <a:rPr lang="en-GB" sz="900" dirty="0" smtClean="0"/>
              <a:t>Giovanna </a:t>
            </a:r>
            <a:r>
              <a:rPr lang="en-GB" sz="900" dirty="0" err="1" smtClean="0"/>
              <a:t>Ruocco</a:t>
            </a:r>
            <a:endParaRPr lang="en-GB" sz="9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Julie McCarthy, Christine Wright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3</a:t>
            </a:r>
            <a:endParaRPr lang="en-GB" sz="900" kern="1200" dirty="0"/>
          </a:p>
        </p:txBody>
      </p:sp>
      <p:sp>
        <p:nvSpPr>
          <p:cNvPr id="124" name="Freeform 123"/>
          <p:cNvSpPr/>
          <p:nvPr/>
        </p:nvSpPr>
        <p:spPr>
          <a:xfrm>
            <a:off x="4638241" y="4552262"/>
            <a:ext cx="1650857" cy="1696918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SEN Support Staff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dirty="0" smtClean="0"/>
              <a:t>Non Class Based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Marsha </a:t>
            </a:r>
            <a:r>
              <a:rPr lang="en-GB" sz="900" kern="1200" dirty="0" err="1" smtClean="0"/>
              <a:t>Tash</a:t>
            </a:r>
            <a:r>
              <a:rPr lang="en-GB" sz="900" kern="1200" dirty="0" smtClean="0"/>
              <a:t> </a:t>
            </a:r>
            <a:r>
              <a:rPr lang="en-GB" sz="900" dirty="0" smtClean="0"/>
              <a:t>Julie McCarthy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Jacqui Howell Blue Austin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err="1" smtClean="0"/>
              <a:t>Merva</a:t>
            </a:r>
            <a:r>
              <a:rPr lang="en-GB" sz="900" dirty="0" smtClean="0"/>
              <a:t> Griffiths Jennifer Ellis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Giovanna </a:t>
            </a:r>
            <a:r>
              <a:rPr lang="en-GB" sz="900" dirty="0" err="1" smtClean="0"/>
              <a:t>Ruocco</a:t>
            </a:r>
            <a:r>
              <a:rPr lang="en-GB" sz="900" dirty="0" smtClean="0"/>
              <a:t> Heather Eagle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Sharon Nolan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Grade 4</a:t>
            </a:r>
          </a:p>
        </p:txBody>
      </p:sp>
      <p:sp>
        <p:nvSpPr>
          <p:cNvPr id="143" name="Freeform 142"/>
          <p:cNvSpPr/>
          <p:nvPr/>
        </p:nvSpPr>
        <p:spPr>
          <a:xfrm>
            <a:off x="6348041" y="4562649"/>
            <a:ext cx="940277" cy="1357205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LU TAs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Rebekah </a:t>
            </a:r>
            <a:r>
              <a:rPr lang="en-GB" sz="900" dirty="0" err="1" smtClean="0"/>
              <a:t>Addae</a:t>
            </a:r>
            <a:endParaRPr lang="en-GB" sz="9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Olivia </a:t>
            </a:r>
            <a:r>
              <a:rPr lang="en-GB" sz="900" kern="1200" dirty="0" err="1" smtClean="0"/>
              <a:t>Saad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Christine Wright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Karen Cole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Michelle </a:t>
            </a:r>
            <a:r>
              <a:rPr lang="en-GB" sz="900" dirty="0" err="1" smtClean="0"/>
              <a:t>Zammit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5</a:t>
            </a:r>
            <a:endParaRPr lang="en-GB" sz="900" kern="1200" dirty="0"/>
          </a:p>
        </p:txBody>
      </p:sp>
      <p:sp>
        <p:nvSpPr>
          <p:cNvPr id="144" name="Freeform 143"/>
          <p:cNvSpPr/>
          <p:nvPr/>
        </p:nvSpPr>
        <p:spPr>
          <a:xfrm>
            <a:off x="6336440" y="6048422"/>
            <a:ext cx="1532754" cy="809577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Bus Guides (report to Suzy Gregory)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Karen Cole </a:t>
            </a:r>
            <a:r>
              <a:rPr lang="en-GB" sz="900" kern="1200" dirty="0" smtClean="0"/>
              <a:t>Christine Wright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Jennifer Ellis </a:t>
            </a:r>
            <a:r>
              <a:rPr lang="en-GB" sz="900" kern="1200" dirty="0" smtClean="0"/>
              <a:t>Michelle </a:t>
            </a:r>
            <a:r>
              <a:rPr lang="en-GB" sz="900" kern="1200" dirty="0" err="1" smtClean="0"/>
              <a:t>Zammit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3</a:t>
            </a:r>
          </a:p>
        </p:txBody>
      </p:sp>
      <p:sp>
        <p:nvSpPr>
          <p:cNvPr id="147" name="Freeform 146"/>
          <p:cNvSpPr/>
          <p:nvPr/>
        </p:nvSpPr>
        <p:spPr>
          <a:xfrm>
            <a:off x="7398379" y="4573180"/>
            <a:ext cx="1024615" cy="1360009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Year 1 &amp;  2 TAs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Michelle </a:t>
            </a:r>
            <a:r>
              <a:rPr lang="en-GB" sz="900" dirty="0" err="1" smtClean="0"/>
              <a:t>McGibbon</a:t>
            </a:r>
            <a:endParaRPr lang="en-GB" sz="9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Jan Morley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Halima </a:t>
            </a:r>
            <a:r>
              <a:rPr lang="en-GB" sz="900" dirty="0" err="1" smtClean="0"/>
              <a:t>Kheloufi</a:t>
            </a:r>
            <a:endParaRPr lang="en-GB" sz="9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Glenda Chambers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Linda Ashfield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4</a:t>
            </a:r>
            <a:endParaRPr lang="en-GB" sz="900" kern="1200" dirty="0"/>
          </a:p>
        </p:txBody>
      </p:sp>
      <p:sp>
        <p:nvSpPr>
          <p:cNvPr id="149" name="Freeform 148"/>
          <p:cNvSpPr/>
          <p:nvPr/>
        </p:nvSpPr>
        <p:spPr>
          <a:xfrm>
            <a:off x="8476456" y="4561261"/>
            <a:ext cx="1444764" cy="1065016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Year 3-6 TAs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Denise </a:t>
            </a:r>
            <a:r>
              <a:rPr lang="en-GB" sz="900" dirty="0" err="1" smtClean="0"/>
              <a:t>Kebell</a:t>
            </a:r>
            <a:r>
              <a:rPr lang="en-GB" sz="900" dirty="0" smtClean="0"/>
              <a:t> </a:t>
            </a:r>
            <a:r>
              <a:rPr lang="en-GB" sz="900" kern="1200" dirty="0" smtClean="0"/>
              <a:t>Vera </a:t>
            </a:r>
            <a:r>
              <a:rPr lang="en-GB" sz="900" kern="1200" dirty="0" err="1" smtClean="0"/>
              <a:t>Tawiah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Sara Rodrigues </a:t>
            </a:r>
            <a:r>
              <a:rPr lang="en-GB" sz="900" kern="1200" dirty="0" smtClean="0"/>
              <a:t>Belindy Date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4</a:t>
            </a:r>
          </a:p>
        </p:txBody>
      </p:sp>
      <p:sp>
        <p:nvSpPr>
          <p:cNvPr id="152" name="Freeform 151"/>
          <p:cNvSpPr/>
          <p:nvPr/>
        </p:nvSpPr>
        <p:spPr>
          <a:xfrm>
            <a:off x="10013508" y="4587412"/>
            <a:ext cx="940277" cy="772186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EYFS Nursery Nurses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Raja </a:t>
            </a:r>
            <a:r>
              <a:rPr lang="en-GB" sz="900" dirty="0" err="1" smtClean="0"/>
              <a:t>Elmourabit</a:t>
            </a:r>
            <a:endParaRPr lang="en-GB" sz="9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Brandy Carpenter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</a:t>
            </a:r>
            <a:r>
              <a:rPr lang="en-GB" sz="900" dirty="0"/>
              <a:t>6</a:t>
            </a:r>
            <a:endParaRPr lang="en-GB" sz="900" kern="1200" dirty="0"/>
          </a:p>
        </p:txBody>
      </p:sp>
      <p:sp>
        <p:nvSpPr>
          <p:cNvPr id="154" name="Freeform 153"/>
          <p:cNvSpPr/>
          <p:nvPr/>
        </p:nvSpPr>
        <p:spPr>
          <a:xfrm>
            <a:off x="9270406" y="5823441"/>
            <a:ext cx="2609030" cy="485886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1200" dirty="0" smtClean="0"/>
              <a:t>EYFS Support Staff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Hayley </a:t>
            </a:r>
            <a:r>
              <a:rPr lang="en-GB" sz="900" kern="1200" dirty="0" err="1" smtClean="0"/>
              <a:t>Northcott</a:t>
            </a:r>
            <a:r>
              <a:rPr lang="en-GB" sz="900" kern="1200" dirty="0" smtClean="0"/>
              <a:t> Diane </a:t>
            </a:r>
            <a:r>
              <a:rPr lang="en-GB" sz="900" kern="1200" dirty="0" err="1" smtClean="0"/>
              <a:t>McCooey</a:t>
            </a:r>
            <a:r>
              <a:rPr lang="en-GB" sz="900" kern="1200" dirty="0" smtClean="0"/>
              <a:t> </a:t>
            </a:r>
            <a:r>
              <a:rPr lang="en-GB" sz="900" dirty="0" smtClean="0"/>
              <a:t>Sandra Smith </a:t>
            </a:r>
            <a:r>
              <a:rPr lang="en-GB" sz="900" kern="1200" dirty="0" smtClean="0"/>
              <a:t>Mihaela </a:t>
            </a:r>
            <a:r>
              <a:rPr lang="en-GB" sz="900" kern="1200" dirty="0" err="1" smtClean="0"/>
              <a:t>Miron</a:t>
            </a:r>
            <a:r>
              <a:rPr lang="en-GB" sz="900" kern="1200" dirty="0" smtClean="0"/>
              <a:t>, </a:t>
            </a:r>
            <a:r>
              <a:rPr lang="en-GB" sz="900" dirty="0" err="1" smtClean="0"/>
              <a:t>Kadam</a:t>
            </a:r>
            <a:r>
              <a:rPr lang="en-GB" sz="900" dirty="0" smtClean="0"/>
              <a:t> </a:t>
            </a:r>
            <a:r>
              <a:rPr lang="en-GB" sz="900" dirty="0" err="1" smtClean="0"/>
              <a:t>Kadir</a:t>
            </a:r>
            <a:r>
              <a:rPr lang="en-GB" sz="900" dirty="0" smtClean="0"/>
              <a:t> - </a:t>
            </a:r>
            <a:r>
              <a:rPr lang="en-GB" sz="900" kern="1200" dirty="0" smtClean="0"/>
              <a:t>Grade 4</a:t>
            </a:r>
            <a:endParaRPr lang="en-GB" sz="900" kern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550406" y="1729159"/>
            <a:ext cx="34348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Main Scale Teachers &amp; Postholders</a:t>
            </a:r>
            <a:endParaRPr lang="en-GB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9225867" y="1058734"/>
            <a:ext cx="44539" cy="3521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224669" y="830089"/>
            <a:ext cx="60663" cy="3338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109245" y="3405877"/>
            <a:ext cx="2974" cy="81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71938" y="814373"/>
            <a:ext cx="1389221" cy="15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reeform 99"/>
          <p:cNvSpPr/>
          <p:nvPr/>
        </p:nvSpPr>
        <p:spPr>
          <a:xfrm>
            <a:off x="5030083" y="6315858"/>
            <a:ext cx="947623" cy="513349"/>
          </a:xfrm>
          <a:custGeom>
            <a:avLst/>
            <a:gdLst>
              <a:gd name="connsiteX0" fmla="*/ 0 w 469673"/>
              <a:gd name="connsiteY0" fmla="*/ 29824 h 298242"/>
              <a:gd name="connsiteX1" fmla="*/ 29824 w 469673"/>
              <a:gd name="connsiteY1" fmla="*/ 0 h 298242"/>
              <a:gd name="connsiteX2" fmla="*/ 439849 w 469673"/>
              <a:gd name="connsiteY2" fmla="*/ 0 h 298242"/>
              <a:gd name="connsiteX3" fmla="*/ 469673 w 469673"/>
              <a:gd name="connsiteY3" fmla="*/ 29824 h 298242"/>
              <a:gd name="connsiteX4" fmla="*/ 469673 w 469673"/>
              <a:gd name="connsiteY4" fmla="*/ 268418 h 298242"/>
              <a:gd name="connsiteX5" fmla="*/ 439849 w 469673"/>
              <a:gd name="connsiteY5" fmla="*/ 298242 h 298242"/>
              <a:gd name="connsiteX6" fmla="*/ 29824 w 469673"/>
              <a:gd name="connsiteY6" fmla="*/ 298242 h 298242"/>
              <a:gd name="connsiteX7" fmla="*/ 0 w 469673"/>
              <a:gd name="connsiteY7" fmla="*/ 268418 h 298242"/>
              <a:gd name="connsiteX8" fmla="*/ 0 w 469673"/>
              <a:gd name="connsiteY8" fmla="*/ 29824 h 29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673" h="298242">
                <a:moveTo>
                  <a:pt x="0" y="29824"/>
                </a:moveTo>
                <a:cubicBezTo>
                  <a:pt x="0" y="13353"/>
                  <a:pt x="13353" y="0"/>
                  <a:pt x="29824" y="0"/>
                </a:cubicBezTo>
                <a:lnTo>
                  <a:pt x="439849" y="0"/>
                </a:lnTo>
                <a:cubicBezTo>
                  <a:pt x="456320" y="0"/>
                  <a:pt x="469673" y="13353"/>
                  <a:pt x="469673" y="29824"/>
                </a:cubicBezTo>
                <a:lnTo>
                  <a:pt x="469673" y="268418"/>
                </a:lnTo>
                <a:cubicBezTo>
                  <a:pt x="469673" y="284889"/>
                  <a:pt x="456320" y="298242"/>
                  <a:pt x="439849" y="298242"/>
                </a:cubicBezTo>
                <a:lnTo>
                  <a:pt x="29824" y="298242"/>
                </a:lnTo>
                <a:cubicBezTo>
                  <a:pt x="13353" y="298242"/>
                  <a:pt x="0" y="284889"/>
                  <a:pt x="0" y="268418"/>
                </a:cubicBezTo>
                <a:lnTo>
                  <a:pt x="0" y="2982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785" tIns="27785" rIns="27785" bIns="2778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dirty="0" smtClean="0"/>
              <a:t>Gardening TA</a:t>
            </a:r>
            <a:endParaRPr lang="en-GB" sz="900" b="1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/>
              <a:t>Julie McCarthy</a:t>
            </a:r>
            <a:endParaRPr lang="en-GB" sz="9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/>
              <a:t>Grade 3  SCP </a:t>
            </a:r>
            <a:r>
              <a:rPr lang="en-GB" sz="900" dirty="0"/>
              <a:t>9</a:t>
            </a:r>
            <a:endParaRPr lang="en-GB" sz="900" kern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45988" y="5765183"/>
            <a:ext cx="202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Key</a:t>
            </a:r>
          </a:p>
          <a:p>
            <a:r>
              <a:rPr lang="en-GB" sz="1200" dirty="0" smtClean="0"/>
              <a:t>Reports to</a:t>
            </a:r>
            <a:endParaRPr lang="en-GB" sz="1200" dirty="0"/>
          </a:p>
        </p:txBody>
      </p:sp>
      <p:cxnSp>
        <p:nvCxnSpPr>
          <p:cNvPr id="108" name="Straight Connector 107"/>
          <p:cNvCxnSpPr/>
          <p:nvPr/>
        </p:nvCxnSpPr>
        <p:spPr>
          <a:xfrm flipH="1" flipV="1">
            <a:off x="1173201" y="6103163"/>
            <a:ext cx="646586" cy="1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99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443" y="774357"/>
            <a:ext cx="840601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Teaching &amp; Learning responsibility point payments are as follows from September 2018:</a:t>
            </a:r>
          </a:p>
          <a:p>
            <a:endParaRPr lang="en-GB" dirty="0"/>
          </a:p>
          <a:p>
            <a:r>
              <a:rPr lang="en-GB" dirty="0" smtClean="0"/>
              <a:t>TLR 2A - £2,721.00 per annum</a:t>
            </a:r>
          </a:p>
          <a:p>
            <a:r>
              <a:rPr lang="en-GB" dirty="0" smtClean="0"/>
              <a:t>TLR 2B </a:t>
            </a:r>
            <a:r>
              <a:rPr lang="en-GB" smtClean="0"/>
              <a:t>- £4,683.50 </a:t>
            </a:r>
            <a:r>
              <a:rPr lang="en-GB" dirty="0" smtClean="0"/>
              <a:t>per annum</a:t>
            </a:r>
          </a:p>
          <a:p>
            <a:r>
              <a:rPr lang="en-GB" dirty="0" smtClean="0"/>
              <a:t>TLR 1A - £7,853.00 per annum</a:t>
            </a:r>
          </a:p>
          <a:p>
            <a:endParaRPr lang="en-GB" dirty="0"/>
          </a:p>
          <a:p>
            <a:r>
              <a:rPr lang="en-GB" dirty="0" smtClean="0"/>
              <a:t>SEN1 - £2,149 per annum</a:t>
            </a:r>
          </a:p>
          <a:p>
            <a:endParaRPr lang="en-GB" dirty="0"/>
          </a:p>
          <a:p>
            <a:r>
              <a:rPr lang="en-GB" dirty="0" smtClean="0"/>
              <a:t>Key:</a:t>
            </a:r>
          </a:p>
          <a:p>
            <a:r>
              <a:rPr lang="en-GB" dirty="0" smtClean="0"/>
              <a:t>TA – Teaching Assistant</a:t>
            </a:r>
          </a:p>
          <a:p>
            <a:r>
              <a:rPr lang="en-GB" dirty="0" smtClean="0"/>
              <a:t>TLR – Teaching &amp; Learning Responsibility</a:t>
            </a:r>
          </a:p>
          <a:p>
            <a:r>
              <a:rPr lang="en-GB" dirty="0" smtClean="0"/>
              <a:t>SEN1 – allowance paid to all SEN teachers</a:t>
            </a:r>
          </a:p>
          <a:p>
            <a:r>
              <a:rPr lang="en-GB" dirty="0" smtClean="0"/>
              <a:t>EYFS – Early Years Foundation Stage</a:t>
            </a:r>
          </a:p>
          <a:p>
            <a:r>
              <a:rPr lang="en-GB" dirty="0" smtClean="0"/>
              <a:t>P/T – Part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922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655</Words>
  <Application>Microsoft Office PowerPoint</Application>
  <PresentationFormat>Widescreen</PresentationFormat>
  <Paragraphs>172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Verity</dc:creator>
  <cp:lastModifiedBy>Linda Dickinson</cp:lastModifiedBy>
  <cp:revision>73</cp:revision>
  <cp:lastPrinted>2018-09-14T11:47:19Z</cp:lastPrinted>
  <dcterms:created xsi:type="dcterms:W3CDTF">2017-07-13T08:56:41Z</dcterms:created>
  <dcterms:modified xsi:type="dcterms:W3CDTF">2018-11-16T15:59:45Z</dcterms:modified>
</cp:coreProperties>
</file>