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77" d="100"/>
          <a:sy n="77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A521-9AE5-46C3-8B2B-A355808A442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BC51-510D-4DF2-8F2A-B85D85A55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5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A521-9AE5-46C3-8B2B-A355808A442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BC51-510D-4DF2-8F2A-B85D85A55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7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A521-9AE5-46C3-8B2B-A355808A442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BC51-510D-4DF2-8F2A-B85D85A55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4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A521-9AE5-46C3-8B2B-A355808A442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BC51-510D-4DF2-8F2A-B85D85A55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2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A521-9AE5-46C3-8B2B-A355808A442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BC51-510D-4DF2-8F2A-B85D85A55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3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A521-9AE5-46C3-8B2B-A355808A442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BC51-510D-4DF2-8F2A-B85D85A55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93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A521-9AE5-46C3-8B2B-A355808A442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BC51-510D-4DF2-8F2A-B85D85A55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50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A521-9AE5-46C3-8B2B-A355808A442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BC51-510D-4DF2-8F2A-B85D85A55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3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A521-9AE5-46C3-8B2B-A355808A442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BC51-510D-4DF2-8F2A-B85D85A55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71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A521-9AE5-46C3-8B2B-A355808A442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BC51-510D-4DF2-8F2A-B85D85A55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1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A521-9AE5-46C3-8B2B-A355808A442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BC51-510D-4DF2-8F2A-B85D85A55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9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A521-9AE5-46C3-8B2B-A355808A4428}" type="datetimeFigureOut">
              <a:rPr lang="en-GB" smtClean="0"/>
              <a:t>15/10/2020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BC51-510D-4DF2-8F2A-B85D85A55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72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766" y="364363"/>
            <a:ext cx="8260524" cy="61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7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055" y="620496"/>
            <a:ext cx="5955800" cy="56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3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4" y="225468"/>
            <a:ext cx="8534986" cy="638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8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504" y="639024"/>
            <a:ext cx="8127109" cy="559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9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Pheobe Clater</dc:creator>
  <cp:lastModifiedBy>Pheobe Clater</cp:lastModifiedBy>
  <cp:revision>1</cp:revision>
  <dcterms:created xsi:type="dcterms:W3CDTF">2020-10-15T10:33:27Z</dcterms:created>
  <dcterms:modified xsi:type="dcterms:W3CDTF">2020-10-15T10:34:29Z</dcterms:modified>
</cp:coreProperties>
</file>